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53"/>
  </p:notesMasterIdLst>
  <p:sldIdLst>
    <p:sldId id="256" r:id="rId2"/>
    <p:sldId id="257" r:id="rId3"/>
    <p:sldId id="277" r:id="rId4"/>
    <p:sldId id="262" r:id="rId5"/>
    <p:sldId id="259" r:id="rId6"/>
    <p:sldId id="263" r:id="rId7"/>
    <p:sldId id="284" r:id="rId8"/>
    <p:sldId id="258" r:id="rId9"/>
    <p:sldId id="286" r:id="rId10"/>
    <p:sldId id="280" r:id="rId11"/>
    <p:sldId id="285" r:id="rId12"/>
    <p:sldId id="261" r:id="rId13"/>
    <p:sldId id="287" r:id="rId14"/>
    <p:sldId id="288" r:id="rId15"/>
    <p:sldId id="289" r:id="rId16"/>
    <p:sldId id="290" r:id="rId17"/>
    <p:sldId id="291" r:id="rId18"/>
    <p:sldId id="292" r:id="rId19"/>
    <p:sldId id="293" r:id="rId20"/>
    <p:sldId id="294" r:id="rId21"/>
    <p:sldId id="295" r:id="rId22"/>
    <p:sldId id="296" r:id="rId23"/>
    <p:sldId id="297" r:id="rId24"/>
    <p:sldId id="298" r:id="rId25"/>
    <p:sldId id="299" r:id="rId26"/>
    <p:sldId id="300" r:id="rId27"/>
    <p:sldId id="301" r:id="rId28"/>
    <p:sldId id="316" r:id="rId29"/>
    <p:sldId id="302" r:id="rId30"/>
    <p:sldId id="303" r:id="rId31"/>
    <p:sldId id="304" r:id="rId32"/>
    <p:sldId id="305" r:id="rId33"/>
    <p:sldId id="306" r:id="rId34"/>
    <p:sldId id="307" r:id="rId35"/>
    <p:sldId id="308" r:id="rId36"/>
    <p:sldId id="309" r:id="rId37"/>
    <p:sldId id="310" r:id="rId38"/>
    <p:sldId id="311" r:id="rId39"/>
    <p:sldId id="312" r:id="rId40"/>
    <p:sldId id="313" r:id="rId41"/>
    <p:sldId id="314" r:id="rId42"/>
    <p:sldId id="315" r:id="rId43"/>
    <p:sldId id="260" r:id="rId44"/>
    <p:sldId id="279" r:id="rId45"/>
    <p:sldId id="281" r:id="rId46"/>
    <p:sldId id="282" r:id="rId47"/>
    <p:sldId id="283" r:id="rId48"/>
    <p:sldId id="271" r:id="rId49"/>
    <p:sldId id="272" r:id="rId50"/>
    <p:sldId id="276" r:id="rId51"/>
    <p:sldId id="274" r:id="rId52"/>
  </p:sldIdLst>
  <p:sldSz cx="18288000" cy="10287000"/>
  <p:notesSz cx="6858000" cy="9144000"/>
  <p:embeddedFontLst>
    <p:embeddedFont>
      <p:font typeface="ADLaM Display" panose="02010000000000000000" pitchFamily="2" charset="0"/>
      <p:regular r:id="rId54"/>
    </p:embeddedFont>
    <p:embeddedFont>
      <p:font typeface="Arial Narrow" panose="020B0606020202030204" pitchFamily="34" charset="0"/>
      <p:regular r:id="rId55"/>
      <p:bold r:id="rId56"/>
      <p:italic r:id="rId57"/>
      <p:boldItalic r:id="rId58"/>
    </p:embeddedFont>
    <p:embeddedFont>
      <p:font typeface="Bodoni MT" panose="02070603080606020203" pitchFamily="18" charset="0"/>
      <p:regular r:id="rId59"/>
      <p:bold r:id="rId60"/>
      <p:italic r:id="rId61"/>
      <p:boldItalic r:id="rId62"/>
    </p:embeddedFont>
    <p:embeddedFont>
      <p:font typeface="Michroma" panose="020B0604020202020204" charset="0"/>
      <p:regular r:id="rId63"/>
    </p:embeddedFont>
    <p:embeddedFont>
      <p:font typeface="Montserrat" panose="00000500000000000000" pitchFamily="2" charset="0"/>
      <p:regular r:id="rId64"/>
      <p:bold r:id="rId65"/>
      <p:italic r:id="rId66"/>
      <p:boldItalic r:id="rId67"/>
    </p:embeddedFont>
    <p:embeddedFont>
      <p:font typeface="Montserrat Medium" panose="00000600000000000000" pitchFamily="2" charset="0"/>
      <p:regular r:id="rId68"/>
      <p:bold r:id="rId69"/>
      <p:italic r:id="rId70"/>
      <p:boldItalic r:id="rId71"/>
    </p:embeddedFont>
    <p:embeddedFont>
      <p:font typeface="Montserrat SemiBold" panose="00000700000000000000" pitchFamily="2" charset="0"/>
      <p:regular r:id="rId72"/>
      <p:bold r:id="rId73"/>
      <p:italic r:id="rId74"/>
      <p:boldItalic r:id="rId7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288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6556775-24C2-422D-B6B0-5EE85C859D1C}">
  <a:tblStyle styleId="{96556775-24C2-422D-B6B0-5EE85C859D1C}"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152" autoAdjust="0"/>
    <p:restoredTop sz="92735" autoAdjust="0"/>
  </p:normalViewPr>
  <p:slideViewPr>
    <p:cSldViewPr snapToGrid="0">
      <p:cViewPr varScale="1">
        <p:scale>
          <a:sx n="22" d="100"/>
          <a:sy n="22" d="100"/>
        </p:scale>
        <p:origin x="1104" y="28"/>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10.fntdata"/><Relationship Id="rId68" Type="http://schemas.openxmlformats.org/officeDocument/2006/relationships/font" Target="fonts/font15.fntdata"/><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8" Type="http://schemas.openxmlformats.org/officeDocument/2006/relationships/font" Target="fonts/font5.fntdata"/><Relationship Id="rId66" Type="http://schemas.openxmlformats.org/officeDocument/2006/relationships/font" Target="fonts/font13.fntdata"/><Relationship Id="rId74" Type="http://schemas.openxmlformats.org/officeDocument/2006/relationships/font" Target="fonts/font21.fntdata"/><Relationship Id="rId79"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font" Target="fonts/font8.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3.fntdata"/><Relationship Id="rId64" Type="http://schemas.openxmlformats.org/officeDocument/2006/relationships/font" Target="fonts/font11.fntdata"/><Relationship Id="rId69" Type="http://schemas.openxmlformats.org/officeDocument/2006/relationships/font" Target="fonts/font16.fntdata"/><Relationship Id="rId7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19.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6.fntdata"/><Relationship Id="rId67" Type="http://schemas.openxmlformats.org/officeDocument/2006/relationships/font" Target="fonts/font14.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fntdata"/><Relationship Id="rId62" Type="http://schemas.openxmlformats.org/officeDocument/2006/relationships/font" Target="fonts/font9.fntdata"/><Relationship Id="rId70" Type="http://schemas.openxmlformats.org/officeDocument/2006/relationships/font" Target="fonts/font17.fntdata"/><Relationship Id="rId75" Type="http://schemas.openxmlformats.org/officeDocument/2006/relationships/font" Target="fonts/font22.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4.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7.fntdata"/><Relationship Id="rId65" Type="http://schemas.openxmlformats.org/officeDocument/2006/relationships/font" Target="fonts/font12.fntdata"/><Relationship Id="rId73" Type="http://schemas.openxmlformats.org/officeDocument/2006/relationships/font" Target="fonts/font20.fntdata"/><Relationship Id="rId7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font" Target="fonts/font2.fntdata"/><Relationship Id="rId7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font" Target="fonts/font18.fntdata"/><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8" name="Google Shape;128;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a:extLst>
            <a:ext uri="{FF2B5EF4-FFF2-40B4-BE49-F238E27FC236}">
              <a16:creationId xmlns:a16="http://schemas.microsoft.com/office/drawing/2014/main" id="{AE0FCE4B-B2CE-9315-1E42-D7892724954B}"/>
            </a:ext>
          </a:extLst>
        </p:cNvPr>
        <p:cNvGrpSpPr/>
        <p:nvPr/>
      </p:nvGrpSpPr>
      <p:grpSpPr>
        <a:xfrm>
          <a:off x="0" y="0"/>
          <a:ext cx="0" cy="0"/>
          <a:chOff x="0" y="0"/>
          <a:chExt cx="0" cy="0"/>
        </a:xfrm>
      </p:grpSpPr>
      <p:sp>
        <p:nvSpPr>
          <p:cNvPr id="403" name="Google Shape;403;p17:notes">
            <a:extLst>
              <a:ext uri="{FF2B5EF4-FFF2-40B4-BE49-F238E27FC236}">
                <a16:creationId xmlns:a16="http://schemas.microsoft.com/office/drawing/2014/main" id="{B72E63F5-5D9A-1642-A0E5-E2B202A04FB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04" name="Google Shape;404;p17:notes">
            <a:extLst>
              <a:ext uri="{FF2B5EF4-FFF2-40B4-BE49-F238E27FC236}">
                <a16:creationId xmlns:a16="http://schemas.microsoft.com/office/drawing/2014/main" id="{0C091A76-D7A0-829D-9000-48DA29C4F3E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399394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a:extLst>
            <a:ext uri="{FF2B5EF4-FFF2-40B4-BE49-F238E27FC236}">
              <a16:creationId xmlns:a16="http://schemas.microsoft.com/office/drawing/2014/main" id="{A2C1DC68-7D65-D333-DE19-00C5F3834286}"/>
            </a:ext>
          </a:extLst>
        </p:cNvPr>
        <p:cNvGrpSpPr/>
        <p:nvPr/>
      </p:nvGrpSpPr>
      <p:grpSpPr>
        <a:xfrm>
          <a:off x="0" y="0"/>
          <a:ext cx="0" cy="0"/>
          <a:chOff x="0" y="0"/>
          <a:chExt cx="0" cy="0"/>
        </a:xfrm>
      </p:grpSpPr>
      <p:sp>
        <p:nvSpPr>
          <p:cNvPr id="176" name="Google Shape;176;p7:notes">
            <a:extLst>
              <a:ext uri="{FF2B5EF4-FFF2-40B4-BE49-F238E27FC236}">
                <a16:creationId xmlns:a16="http://schemas.microsoft.com/office/drawing/2014/main" id="{0F8E5107-5C10-B3A4-74B4-BE1F038E837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7" name="Google Shape;177;p7:notes">
            <a:extLst>
              <a:ext uri="{FF2B5EF4-FFF2-40B4-BE49-F238E27FC236}">
                <a16:creationId xmlns:a16="http://schemas.microsoft.com/office/drawing/2014/main" id="{26675FB0-4C48-2137-A4B4-12512BADFC7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871258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8" name="Google Shape;218;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a:extLst>
            <a:ext uri="{FF2B5EF4-FFF2-40B4-BE49-F238E27FC236}">
              <a16:creationId xmlns:a16="http://schemas.microsoft.com/office/drawing/2014/main" id="{FEC67D07-8358-1928-3C0F-44DF1855C0A4}"/>
            </a:ext>
          </a:extLst>
        </p:cNvPr>
        <p:cNvGrpSpPr/>
        <p:nvPr/>
      </p:nvGrpSpPr>
      <p:grpSpPr>
        <a:xfrm>
          <a:off x="0" y="0"/>
          <a:ext cx="0" cy="0"/>
          <a:chOff x="0" y="0"/>
          <a:chExt cx="0" cy="0"/>
        </a:xfrm>
      </p:grpSpPr>
      <p:sp>
        <p:nvSpPr>
          <p:cNvPr id="217" name="Google Shape;217;p4:notes">
            <a:extLst>
              <a:ext uri="{FF2B5EF4-FFF2-40B4-BE49-F238E27FC236}">
                <a16:creationId xmlns:a16="http://schemas.microsoft.com/office/drawing/2014/main" id="{1F4091EE-8494-FD16-91DB-34A41F53E4D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8" name="Google Shape;218;p4:notes">
            <a:extLst>
              <a:ext uri="{FF2B5EF4-FFF2-40B4-BE49-F238E27FC236}">
                <a16:creationId xmlns:a16="http://schemas.microsoft.com/office/drawing/2014/main" id="{771DE1BC-2F35-4206-1F1C-5CA6CFDF708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069837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a:extLst>
            <a:ext uri="{FF2B5EF4-FFF2-40B4-BE49-F238E27FC236}">
              <a16:creationId xmlns:a16="http://schemas.microsoft.com/office/drawing/2014/main" id="{9AB0795E-BC56-DBF4-F9F7-A562D72AC726}"/>
            </a:ext>
          </a:extLst>
        </p:cNvPr>
        <p:cNvGrpSpPr/>
        <p:nvPr/>
      </p:nvGrpSpPr>
      <p:grpSpPr>
        <a:xfrm>
          <a:off x="0" y="0"/>
          <a:ext cx="0" cy="0"/>
          <a:chOff x="0" y="0"/>
          <a:chExt cx="0" cy="0"/>
        </a:xfrm>
      </p:grpSpPr>
      <p:sp>
        <p:nvSpPr>
          <p:cNvPr id="217" name="Google Shape;217;p4:notes">
            <a:extLst>
              <a:ext uri="{FF2B5EF4-FFF2-40B4-BE49-F238E27FC236}">
                <a16:creationId xmlns:a16="http://schemas.microsoft.com/office/drawing/2014/main" id="{5C630CB2-7FFF-AAF4-5BB3-A65D455C33D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8" name="Google Shape;218;p4:notes">
            <a:extLst>
              <a:ext uri="{FF2B5EF4-FFF2-40B4-BE49-F238E27FC236}">
                <a16:creationId xmlns:a16="http://schemas.microsoft.com/office/drawing/2014/main" id="{1532F40A-C3D2-A265-B3DC-5D7F68CF225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378111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a:extLst>
            <a:ext uri="{FF2B5EF4-FFF2-40B4-BE49-F238E27FC236}">
              <a16:creationId xmlns:a16="http://schemas.microsoft.com/office/drawing/2014/main" id="{9D259C25-6AAF-DE5E-2CE7-BF1A298B8167}"/>
            </a:ext>
          </a:extLst>
        </p:cNvPr>
        <p:cNvGrpSpPr/>
        <p:nvPr/>
      </p:nvGrpSpPr>
      <p:grpSpPr>
        <a:xfrm>
          <a:off x="0" y="0"/>
          <a:ext cx="0" cy="0"/>
          <a:chOff x="0" y="0"/>
          <a:chExt cx="0" cy="0"/>
        </a:xfrm>
      </p:grpSpPr>
      <p:sp>
        <p:nvSpPr>
          <p:cNvPr id="217" name="Google Shape;217;p4:notes">
            <a:extLst>
              <a:ext uri="{FF2B5EF4-FFF2-40B4-BE49-F238E27FC236}">
                <a16:creationId xmlns:a16="http://schemas.microsoft.com/office/drawing/2014/main" id="{748CEF3B-8D0C-59A6-39C6-71FABA004B0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8" name="Google Shape;218;p4:notes">
            <a:extLst>
              <a:ext uri="{FF2B5EF4-FFF2-40B4-BE49-F238E27FC236}">
                <a16:creationId xmlns:a16="http://schemas.microsoft.com/office/drawing/2014/main" id="{306491C2-EE37-1DE5-3D08-053BDF970EE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563742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a:extLst>
            <a:ext uri="{FF2B5EF4-FFF2-40B4-BE49-F238E27FC236}">
              <a16:creationId xmlns:a16="http://schemas.microsoft.com/office/drawing/2014/main" id="{5C75DA90-0A81-D161-1E1C-D3F15ABA888A}"/>
            </a:ext>
          </a:extLst>
        </p:cNvPr>
        <p:cNvGrpSpPr/>
        <p:nvPr/>
      </p:nvGrpSpPr>
      <p:grpSpPr>
        <a:xfrm>
          <a:off x="0" y="0"/>
          <a:ext cx="0" cy="0"/>
          <a:chOff x="0" y="0"/>
          <a:chExt cx="0" cy="0"/>
        </a:xfrm>
      </p:grpSpPr>
      <p:sp>
        <p:nvSpPr>
          <p:cNvPr id="217" name="Google Shape;217;p4:notes">
            <a:extLst>
              <a:ext uri="{FF2B5EF4-FFF2-40B4-BE49-F238E27FC236}">
                <a16:creationId xmlns:a16="http://schemas.microsoft.com/office/drawing/2014/main" id="{3761404A-3E11-B917-1979-3F8C727A624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8" name="Google Shape;218;p4:notes">
            <a:extLst>
              <a:ext uri="{FF2B5EF4-FFF2-40B4-BE49-F238E27FC236}">
                <a16:creationId xmlns:a16="http://schemas.microsoft.com/office/drawing/2014/main" id="{AABDD638-A593-9DAE-D48F-D3B7A6C9F3D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832601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a:extLst>
            <a:ext uri="{FF2B5EF4-FFF2-40B4-BE49-F238E27FC236}">
              <a16:creationId xmlns:a16="http://schemas.microsoft.com/office/drawing/2014/main" id="{8DF94982-444D-4DE7-D6A7-CE433EFE295A}"/>
            </a:ext>
          </a:extLst>
        </p:cNvPr>
        <p:cNvGrpSpPr/>
        <p:nvPr/>
      </p:nvGrpSpPr>
      <p:grpSpPr>
        <a:xfrm>
          <a:off x="0" y="0"/>
          <a:ext cx="0" cy="0"/>
          <a:chOff x="0" y="0"/>
          <a:chExt cx="0" cy="0"/>
        </a:xfrm>
      </p:grpSpPr>
      <p:sp>
        <p:nvSpPr>
          <p:cNvPr id="217" name="Google Shape;217;p4:notes">
            <a:extLst>
              <a:ext uri="{FF2B5EF4-FFF2-40B4-BE49-F238E27FC236}">
                <a16:creationId xmlns:a16="http://schemas.microsoft.com/office/drawing/2014/main" id="{0A1A6326-3F36-09FC-0DC0-23BEE653B72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8" name="Google Shape;218;p4:notes">
            <a:extLst>
              <a:ext uri="{FF2B5EF4-FFF2-40B4-BE49-F238E27FC236}">
                <a16:creationId xmlns:a16="http://schemas.microsoft.com/office/drawing/2014/main" id="{913A59B9-B7CB-D509-749F-D1523185363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2535330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a:extLst>
            <a:ext uri="{FF2B5EF4-FFF2-40B4-BE49-F238E27FC236}">
              <a16:creationId xmlns:a16="http://schemas.microsoft.com/office/drawing/2014/main" id="{2CB60201-1A2C-AED3-C3CA-1317F0F7ACE5}"/>
            </a:ext>
          </a:extLst>
        </p:cNvPr>
        <p:cNvGrpSpPr/>
        <p:nvPr/>
      </p:nvGrpSpPr>
      <p:grpSpPr>
        <a:xfrm>
          <a:off x="0" y="0"/>
          <a:ext cx="0" cy="0"/>
          <a:chOff x="0" y="0"/>
          <a:chExt cx="0" cy="0"/>
        </a:xfrm>
      </p:grpSpPr>
      <p:sp>
        <p:nvSpPr>
          <p:cNvPr id="217" name="Google Shape;217;p4:notes">
            <a:extLst>
              <a:ext uri="{FF2B5EF4-FFF2-40B4-BE49-F238E27FC236}">
                <a16:creationId xmlns:a16="http://schemas.microsoft.com/office/drawing/2014/main" id="{D908E777-7A9D-7505-AFD8-4C55ED97DE2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8" name="Google Shape;218;p4:notes">
            <a:extLst>
              <a:ext uri="{FF2B5EF4-FFF2-40B4-BE49-F238E27FC236}">
                <a16:creationId xmlns:a16="http://schemas.microsoft.com/office/drawing/2014/main" id="{7A27CCC0-8AEB-153C-09B3-B7DB76BA2FA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458334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a:extLst>
            <a:ext uri="{FF2B5EF4-FFF2-40B4-BE49-F238E27FC236}">
              <a16:creationId xmlns:a16="http://schemas.microsoft.com/office/drawing/2014/main" id="{3FC16D6E-88CF-586D-D138-CD59C773A840}"/>
            </a:ext>
          </a:extLst>
        </p:cNvPr>
        <p:cNvGrpSpPr/>
        <p:nvPr/>
      </p:nvGrpSpPr>
      <p:grpSpPr>
        <a:xfrm>
          <a:off x="0" y="0"/>
          <a:ext cx="0" cy="0"/>
          <a:chOff x="0" y="0"/>
          <a:chExt cx="0" cy="0"/>
        </a:xfrm>
      </p:grpSpPr>
      <p:sp>
        <p:nvSpPr>
          <p:cNvPr id="217" name="Google Shape;217;p4:notes">
            <a:extLst>
              <a:ext uri="{FF2B5EF4-FFF2-40B4-BE49-F238E27FC236}">
                <a16:creationId xmlns:a16="http://schemas.microsoft.com/office/drawing/2014/main" id="{81797FFD-0BB4-9EF3-D4CA-F8455D0969F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8" name="Google Shape;218;p4:notes">
            <a:extLst>
              <a:ext uri="{FF2B5EF4-FFF2-40B4-BE49-F238E27FC236}">
                <a16:creationId xmlns:a16="http://schemas.microsoft.com/office/drawing/2014/main" id="{F494DAB8-2D4D-BF6E-086E-EA9C5924269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117414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8" name="Google Shape;148;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a:extLst>
            <a:ext uri="{FF2B5EF4-FFF2-40B4-BE49-F238E27FC236}">
              <a16:creationId xmlns:a16="http://schemas.microsoft.com/office/drawing/2014/main" id="{5F00A5A9-16E5-3A84-74B0-8487DB0804D1}"/>
            </a:ext>
          </a:extLst>
        </p:cNvPr>
        <p:cNvGrpSpPr/>
        <p:nvPr/>
      </p:nvGrpSpPr>
      <p:grpSpPr>
        <a:xfrm>
          <a:off x="0" y="0"/>
          <a:ext cx="0" cy="0"/>
          <a:chOff x="0" y="0"/>
          <a:chExt cx="0" cy="0"/>
        </a:xfrm>
      </p:grpSpPr>
      <p:sp>
        <p:nvSpPr>
          <p:cNvPr id="217" name="Google Shape;217;p4:notes">
            <a:extLst>
              <a:ext uri="{FF2B5EF4-FFF2-40B4-BE49-F238E27FC236}">
                <a16:creationId xmlns:a16="http://schemas.microsoft.com/office/drawing/2014/main" id="{5CE8DF08-315D-3822-1170-1E6F3713BBA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8" name="Google Shape;218;p4:notes">
            <a:extLst>
              <a:ext uri="{FF2B5EF4-FFF2-40B4-BE49-F238E27FC236}">
                <a16:creationId xmlns:a16="http://schemas.microsoft.com/office/drawing/2014/main" id="{52143143-4CA4-5852-DA36-4CCFC68CF07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0933454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a:extLst>
            <a:ext uri="{FF2B5EF4-FFF2-40B4-BE49-F238E27FC236}">
              <a16:creationId xmlns:a16="http://schemas.microsoft.com/office/drawing/2014/main" id="{3EB82CAD-95BA-828E-4EE5-A1F2B75D2A72}"/>
            </a:ext>
          </a:extLst>
        </p:cNvPr>
        <p:cNvGrpSpPr/>
        <p:nvPr/>
      </p:nvGrpSpPr>
      <p:grpSpPr>
        <a:xfrm>
          <a:off x="0" y="0"/>
          <a:ext cx="0" cy="0"/>
          <a:chOff x="0" y="0"/>
          <a:chExt cx="0" cy="0"/>
        </a:xfrm>
      </p:grpSpPr>
      <p:sp>
        <p:nvSpPr>
          <p:cNvPr id="217" name="Google Shape;217;p4:notes">
            <a:extLst>
              <a:ext uri="{FF2B5EF4-FFF2-40B4-BE49-F238E27FC236}">
                <a16:creationId xmlns:a16="http://schemas.microsoft.com/office/drawing/2014/main" id="{84B58724-B462-D547-CBED-DEF8F9A3039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8" name="Google Shape;218;p4:notes">
            <a:extLst>
              <a:ext uri="{FF2B5EF4-FFF2-40B4-BE49-F238E27FC236}">
                <a16:creationId xmlns:a16="http://schemas.microsoft.com/office/drawing/2014/main" id="{E43FCD79-1C01-459E-2CA7-8C3EE7509D1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3234473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a:extLst>
            <a:ext uri="{FF2B5EF4-FFF2-40B4-BE49-F238E27FC236}">
              <a16:creationId xmlns:a16="http://schemas.microsoft.com/office/drawing/2014/main" id="{B3336F8B-F1C4-AC11-1902-F613866A7CB3}"/>
            </a:ext>
          </a:extLst>
        </p:cNvPr>
        <p:cNvGrpSpPr/>
        <p:nvPr/>
      </p:nvGrpSpPr>
      <p:grpSpPr>
        <a:xfrm>
          <a:off x="0" y="0"/>
          <a:ext cx="0" cy="0"/>
          <a:chOff x="0" y="0"/>
          <a:chExt cx="0" cy="0"/>
        </a:xfrm>
      </p:grpSpPr>
      <p:sp>
        <p:nvSpPr>
          <p:cNvPr id="217" name="Google Shape;217;p4:notes">
            <a:extLst>
              <a:ext uri="{FF2B5EF4-FFF2-40B4-BE49-F238E27FC236}">
                <a16:creationId xmlns:a16="http://schemas.microsoft.com/office/drawing/2014/main" id="{F8142755-C107-B607-1D2C-0B8CED76562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8" name="Google Shape;218;p4:notes">
            <a:extLst>
              <a:ext uri="{FF2B5EF4-FFF2-40B4-BE49-F238E27FC236}">
                <a16:creationId xmlns:a16="http://schemas.microsoft.com/office/drawing/2014/main" id="{D700417D-EF63-B4A4-FBCE-B79B8861B8E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205988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a:extLst>
            <a:ext uri="{FF2B5EF4-FFF2-40B4-BE49-F238E27FC236}">
              <a16:creationId xmlns:a16="http://schemas.microsoft.com/office/drawing/2014/main" id="{09BF34E3-2EB9-0BE1-B681-F8F40ED0A6D4}"/>
            </a:ext>
          </a:extLst>
        </p:cNvPr>
        <p:cNvGrpSpPr/>
        <p:nvPr/>
      </p:nvGrpSpPr>
      <p:grpSpPr>
        <a:xfrm>
          <a:off x="0" y="0"/>
          <a:ext cx="0" cy="0"/>
          <a:chOff x="0" y="0"/>
          <a:chExt cx="0" cy="0"/>
        </a:xfrm>
      </p:grpSpPr>
      <p:sp>
        <p:nvSpPr>
          <p:cNvPr id="217" name="Google Shape;217;p4:notes">
            <a:extLst>
              <a:ext uri="{FF2B5EF4-FFF2-40B4-BE49-F238E27FC236}">
                <a16:creationId xmlns:a16="http://schemas.microsoft.com/office/drawing/2014/main" id="{D5AC1D53-A827-A6FC-2853-79124362D44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8" name="Google Shape;218;p4:notes">
            <a:extLst>
              <a:ext uri="{FF2B5EF4-FFF2-40B4-BE49-F238E27FC236}">
                <a16:creationId xmlns:a16="http://schemas.microsoft.com/office/drawing/2014/main" id="{13393717-0487-027B-C5C6-9686E590640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4448596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a:extLst>
            <a:ext uri="{FF2B5EF4-FFF2-40B4-BE49-F238E27FC236}">
              <a16:creationId xmlns:a16="http://schemas.microsoft.com/office/drawing/2014/main" id="{3D1AFB83-829E-2B77-7FD9-FC6A20513A88}"/>
            </a:ext>
          </a:extLst>
        </p:cNvPr>
        <p:cNvGrpSpPr/>
        <p:nvPr/>
      </p:nvGrpSpPr>
      <p:grpSpPr>
        <a:xfrm>
          <a:off x="0" y="0"/>
          <a:ext cx="0" cy="0"/>
          <a:chOff x="0" y="0"/>
          <a:chExt cx="0" cy="0"/>
        </a:xfrm>
      </p:grpSpPr>
      <p:sp>
        <p:nvSpPr>
          <p:cNvPr id="217" name="Google Shape;217;p4:notes">
            <a:extLst>
              <a:ext uri="{FF2B5EF4-FFF2-40B4-BE49-F238E27FC236}">
                <a16:creationId xmlns:a16="http://schemas.microsoft.com/office/drawing/2014/main" id="{B6D77B15-A7BF-06D8-B93E-22B383E8A3D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8" name="Google Shape;218;p4:notes">
            <a:extLst>
              <a:ext uri="{FF2B5EF4-FFF2-40B4-BE49-F238E27FC236}">
                <a16:creationId xmlns:a16="http://schemas.microsoft.com/office/drawing/2014/main" id="{95F3D5DB-11C8-8C78-492F-FC0AF67B7F9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0288866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a:extLst>
            <a:ext uri="{FF2B5EF4-FFF2-40B4-BE49-F238E27FC236}">
              <a16:creationId xmlns:a16="http://schemas.microsoft.com/office/drawing/2014/main" id="{5EAAA8B4-3480-B884-321C-C4DD32F74EAA}"/>
            </a:ext>
          </a:extLst>
        </p:cNvPr>
        <p:cNvGrpSpPr/>
        <p:nvPr/>
      </p:nvGrpSpPr>
      <p:grpSpPr>
        <a:xfrm>
          <a:off x="0" y="0"/>
          <a:ext cx="0" cy="0"/>
          <a:chOff x="0" y="0"/>
          <a:chExt cx="0" cy="0"/>
        </a:xfrm>
      </p:grpSpPr>
      <p:sp>
        <p:nvSpPr>
          <p:cNvPr id="217" name="Google Shape;217;p4:notes">
            <a:extLst>
              <a:ext uri="{FF2B5EF4-FFF2-40B4-BE49-F238E27FC236}">
                <a16:creationId xmlns:a16="http://schemas.microsoft.com/office/drawing/2014/main" id="{34BE1270-B65D-EE97-9188-937897C3986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8" name="Google Shape;218;p4:notes">
            <a:extLst>
              <a:ext uri="{FF2B5EF4-FFF2-40B4-BE49-F238E27FC236}">
                <a16:creationId xmlns:a16="http://schemas.microsoft.com/office/drawing/2014/main" id="{4FF1059D-F256-D353-8DFA-B4645E3C05E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9602851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a:extLst>
            <a:ext uri="{FF2B5EF4-FFF2-40B4-BE49-F238E27FC236}">
              <a16:creationId xmlns:a16="http://schemas.microsoft.com/office/drawing/2014/main" id="{6B62EFD8-2A9B-980D-1EF4-F85253A289FD}"/>
            </a:ext>
          </a:extLst>
        </p:cNvPr>
        <p:cNvGrpSpPr/>
        <p:nvPr/>
      </p:nvGrpSpPr>
      <p:grpSpPr>
        <a:xfrm>
          <a:off x="0" y="0"/>
          <a:ext cx="0" cy="0"/>
          <a:chOff x="0" y="0"/>
          <a:chExt cx="0" cy="0"/>
        </a:xfrm>
      </p:grpSpPr>
      <p:sp>
        <p:nvSpPr>
          <p:cNvPr id="217" name="Google Shape;217;p4:notes">
            <a:extLst>
              <a:ext uri="{FF2B5EF4-FFF2-40B4-BE49-F238E27FC236}">
                <a16:creationId xmlns:a16="http://schemas.microsoft.com/office/drawing/2014/main" id="{926915C2-B593-DBBB-F63A-08B848D5FB7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8" name="Google Shape;218;p4:notes">
            <a:extLst>
              <a:ext uri="{FF2B5EF4-FFF2-40B4-BE49-F238E27FC236}">
                <a16:creationId xmlns:a16="http://schemas.microsoft.com/office/drawing/2014/main" id="{7EB85614-678A-9115-9525-1B7CA90576D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0769232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a:extLst>
            <a:ext uri="{FF2B5EF4-FFF2-40B4-BE49-F238E27FC236}">
              <a16:creationId xmlns:a16="http://schemas.microsoft.com/office/drawing/2014/main" id="{CBB776E1-DF55-0216-18B3-B1B2BE300F13}"/>
            </a:ext>
          </a:extLst>
        </p:cNvPr>
        <p:cNvGrpSpPr/>
        <p:nvPr/>
      </p:nvGrpSpPr>
      <p:grpSpPr>
        <a:xfrm>
          <a:off x="0" y="0"/>
          <a:ext cx="0" cy="0"/>
          <a:chOff x="0" y="0"/>
          <a:chExt cx="0" cy="0"/>
        </a:xfrm>
      </p:grpSpPr>
      <p:sp>
        <p:nvSpPr>
          <p:cNvPr id="176" name="Google Shape;176;p7:notes">
            <a:extLst>
              <a:ext uri="{FF2B5EF4-FFF2-40B4-BE49-F238E27FC236}">
                <a16:creationId xmlns:a16="http://schemas.microsoft.com/office/drawing/2014/main" id="{1DF46494-5F2A-6D38-E612-EB9DF7774AD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7" name="Google Shape;177;p7:notes">
            <a:extLst>
              <a:ext uri="{FF2B5EF4-FFF2-40B4-BE49-F238E27FC236}">
                <a16:creationId xmlns:a16="http://schemas.microsoft.com/office/drawing/2014/main" id="{5BE1518F-6511-F157-5243-BEB567F1A77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6354181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a:extLst>
            <a:ext uri="{FF2B5EF4-FFF2-40B4-BE49-F238E27FC236}">
              <a16:creationId xmlns:a16="http://schemas.microsoft.com/office/drawing/2014/main" id="{283BBE46-13D7-A8C1-CCCB-98229E9C845F}"/>
            </a:ext>
          </a:extLst>
        </p:cNvPr>
        <p:cNvGrpSpPr/>
        <p:nvPr/>
      </p:nvGrpSpPr>
      <p:grpSpPr>
        <a:xfrm>
          <a:off x="0" y="0"/>
          <a:ext cx="0" cy="0"/>
          <a:chOff x="0" y="0"/>
          <a:chExt cx="0" cy="0"/>
        </a:xfrm>
      </p:grpSpPr>
      <p:sp>
        <p:nvSpPr>
          <p:cNvPr id="385" name="Google Shape;385;p16:notes">
            <a:extLst>
              <a:ext uri="{FF2B5EF4-FFF2-40B4-BE49-F238E27FC236}">
                <a16:creationId xmlns:a16="http://schemas.microsoft.com/office/drawing/2014/main" id="{8E19DAD8-A5E4-19B9-F191-E98F20757A3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6" name="Google Shape;386;p16:notes">
            <a:extLst>
              <a:ext uri="{FF2B5EF4-FFF2-40B4-BE49-F238E27FC236}">
                <a16:creationId xmlns:a16="http://schemas.microsoft.com/office/drawing/2014/main" id="{BFB395C3-FB92-F6F0-397D-A5A265073A9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9199259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a:extLst>
            <a:ext uri="{FF2B5EF4-FFF2-40B4-BE49-F238E27FC236}">
              <a16:creationId xmlns:a16="http://schemas.microsoft.com/office/drawing/2014/main" id="{6DA462C4-BCD0-E312-00BA-711A9FDE2664}"/>
            </a:ext>
          </a:extLst>
        </p:cNvPr>
        <p:cNvGrpSpPr/>
        <p:nvPr/>
      </p:nvGrpSpPr>
      <p:grpSpPr>
        <a:xfrm>
          <a:off x="0" y="0"/>
          <a:ext cx="0" cy="0"/>
          <a:chOff x="0" y="0"/>
          <a:chExt cx="0" cy="0"/>
        </a:xfrm>
      </p:grpSpPr>
      <p:sp>
        <p:nvSpPr>
          <p:cNvPr id="385" name="Google Shape;385;p16:notes">
            <a:extLst>
              <a:ext uri="{FF2B5EF4-FFF2-40B4-BE49-F238E27FC236}">
                <a16:creationId xmlns:a16="http://schemas.microsoft.com/office/drawing/2014/main" id="{38EADA43-413B-CC28-29C2-680C5502EEA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6" name="Google Shape;386;p16:notes">
            <a:extLst>
              <a:ext uri="{FF2B5EF4-FFF2-40B4-BE49-F238E27FC236}">
                <a16:creationId xmlns:a16="http://schemas.microsoft.com/office/drawing/2014/main" id="{2F453A4B-7E99-4A15-BFF6-597F9F6C061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98672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a:extLst>
            <a:ext uri="{FF2B5EF4-FFF2-40B4-BE49-F238E27FC236}">
              <a16:creationId xmlns:a16="http://schemas.microsoft.com/office/drawing/2014/main" id="{B6BE7442-906F-CB24-FFA0-742A1BF2795D}"/>
            </a:ext>
          </a:extLst>
        </p:cNvPr>
        <p:cNvGrpSpPr/>
        <p:nvPr/>
      </p:nvGrpSpPr>
      <p:grpSpPr>
        <a:xfrm>
          <a:off x="0" y="0"/>
          <a:ext cx="0" cy="0"/>
          <a:chOff x="0" y="0"/>
          <a:chExt cx="0" cy="0"/>
        </a:xfrm>
      </p:grpSpPr>
      <p:sp>
        <p:nvSpPr>
          <p:cNvPr id="385" name="Google Shape;385;p16:notes">
            <a:extLst>
              <a:ext uri="{FF2B5EF4-FFF2-40B4-BE49-F238E27FC236}">
                <a16:creationId xmlns:a16="http://schemas.microsoft.com/office/drawing/2014/main" id="{51B2392A-C8B2-4702-9802-52A80129FE3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6" name="Google Shape;386;p16:notes">
            <a:extLst>
              <a:ext uri="{FF2B5EF4-FFF2-40B4-BE49-F238E27FC236}">
                <a16:creationId xmlns:a16="http://schemas.microsoft.com/office/drawing/2014/main" id="{6FE06C8E-4FA2-9D65-815F-2813BCA7D37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5000000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a:extLst>
            <a:ext uri="{FF2B5EF4-FFF2-40B4-BE49-F238E27FC236}">
              <a16:creationId xmlns:a16="http://schemas.microsoft.com/office/drawing/2014/main" id="{B7AED104-0B5F-7F23-C6BC-E57CBC958AE0}"/>
            </a:ext>
          </a:extLst>
        </p:cNvPr>
        <p:cNvGrpSpPr/>
        <p:nvPr/>
      </p:nvGrpSpPr>
      <p:grpSpPr>
        <a:xfrm>
          <a:off x="0" y="0"/>
          <a:ext cx="0" cy="0"/>
          <a:chOff x="0" y="0"/>
          <a:chExt cx="0" cy="0"/>
        </a:xfrm>
      </p:grpSpPr>
      <p:sp>
        <p:nvSpPr>
          <p:cNvPr id="385" name="Google Shape;385;p16:notes">
            <a:extLst>
              <a:ext uri="{FF2B5EF4-FFF2-40B4-BE49-F238E27FC236}">
                <a16:creationId xmlns:a16="http://schemas.microsoft.com/office/drawing/2014/main" id="{4B63F39C-71B0-D803-49CA-6537E99DCAF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6" name="Google Shape;386;p16:notes">
            <a:extLst>
              <a:ext uri="{FF2B5EF4-FFF2-40B4-BE49-F238E27FC236}">
                <a16:creationId xmlns:a16="http://schemas.microsoft.com/office/drawing/2014/main" id="{11D0D63F-0CB7-46AE-0308-0F8C8FB4774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477503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a:extLst>
            <a:ext uri="{FF2B5EF4-FFF2-40B4-BE49-F238E27FC236}">
              <a16:creationId xmlns:a16="http://schemas.microsoft.com/office/drawing/2014/main" id="{F86F3EFD-4E1C-C40C-0EE1-35698C97FD52}"/>
            </a:ext>
          </a:extLst>
        </p:cNvPr>
        <p:cNvGrpSpPr/>
        <p:nvPr/>
      </p:nvGrpSpPr>
      <p:grpSpPr>
        <a:xfrm>
          <a:off x="0" y="0"/>
          <a:ext cx="0" cy="0"/>
          <a:chOff x="0" y="0"/>
          <a:chExt cx="0" cy="0"/>
        </a:xfrm>
      </p:grpSpPr>
      <p:sp>
        <p:nvSpPr>
          <p:cNvPr id="385" name="Google Shape;385;p16:notes">
            <a:extLst>
              <a:ext uri="{FF2B5EF4-FFF2-40B4-BE49-F238E27FC236}">
                <a16:creationId xmlns:a16="http://schemas.microsoft.com/office/drawing/2014/main" id="{2AE4D7A8-9551-3917-41ED-7308A373770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6" name="Google Shape;386;p16:notes">
            <a:extLst>
              <a:ext uri="{FF2B5EF4-FFF2-40B4-BE49-F238E27FC236}">
                <a16:creationId xmlns:a16="http://schemas.microsoft.com/office/drawing/2014/main" id="{CF4E400D-01EC-CC1F-5F48-0CAE1BE3525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1818813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a:extLst>
            <a:ext uri="{FF2B5EF4-FFF2-40B4-BE49-F238E27FC236}">
              <a16:creationId xmlns:a16="http://schemas.microsoft.com/office/drawing/2014/main" id="{3A0E238F-4C37-C8DC-8066-0F4E64E23F4A}"/>
            </a:ext>
          </a:extLst>
        </p:cNvPr>
        <p:cNvGrpSpPr/>
        <p:nvPr/>
      </p:nvGrpSpPr>
      <p:grpSpPr>
        <a:xfrm>
          <a:off x="0" y="0"/>
          <a:ext cx="0" cy="0"/>
          <a:chOff x="0" y="0"/>
          <a:chExt cx="0" cy="0"/>
        </a:xfrm>
      </p:grpSpPr>
      <p:sp>
        <p:nvSpPr>
          <p:cNvPr id="385" name="Google Shape;385;p16:notes">
            <a:extLst>
              <a:ext uri="{FF2B5EF4-FFF2-40B4-BE49-F238E27FC236}">
                <a16:creationId xmlns:a16="http://schemas.microsoft.com/office/drawing/2014/main" id="{0ABA57AE-600A-EB41-46A5-99F218CDEDE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6" name="Google Shape;386;p16:notes">
            <a:extLst>
              <a:ext uri="{FF2B5EF4-FFF2-40B4-BE49-F238E27FC236}">
                <a16:creationId xmlns:a16="http://schemas.microsoft.com/office/drawing/2014/main" id="{5E898900-B5C7-89F8-5793-D787D4C0880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5973786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a:extLst>
            <a:ext uri="{FF2B5EF4-FFF2-40B4-BE49-F238E27FC236}">
              <a16:creationId xmlns:a16="http://schemas.microsoft.com/office/drawing/2014/main" id="{ED131477-56A2-0177-43C2-8789C9F26047}"/>
            </a:ext>
          </a:extLst>
        </p:cNvPr>
        <p:cNvGrpSpPr/>
        <p:nvPr/>
      </p:nvGrpSpPr>
      <p:grpSpPr>
        <a:xfrm>
          <a:off x="0" y="0"/>
          <a:ext cx="0" cy="0"/>
          <a:chOff x="0" y="0"/>
          <a:chExt cx="0" cy="0"/>
        </a:xfrm>
      </p:grpSpPr>
      <p:sp>
        <p:nvSpPr>
          <p:cNvPr id="385" name="Google Shape;385;p16:notes">
            <a:extLst>
              <a:ext uri="{FF2B5EF4-FFF2-40B4-BE49-F238E27FC236}">
                <a16:creationId xmlns:a16="http://schemas.microsoft.com/office/drawing/2014/main" id="{674EADFE-AC44-B8A5-14E2-2F35CD5F8AB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6" name="Google Shape;386;p16:notes">
            <a:extLst>
              <a:ext uri="{FF2B5EF4-FFF2-40B4-BE49-F238E27FC236}">
                <a16:creationId xmlns:a16="http://schemas.microsoft.com/office/drawing/2014/main" id="{ACC374E7-D782-4D6C-EE53-D2A97D5DDC0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9617177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a:extLst>
            <a:ext uri="{FF2B5EF4-FFF2-40B4-BE49-F238E27FC236}">
              <a16:creationId xmlns:a16="http://schemas.microsoft.com/office/drawing/2014/main" id="{6D374473-ABDB-F949-04C4-0E9C0B9367E8}"/>
            </a:ext>
          </a:extLst>
        </p:cNvPr>
        <p:cNvGrpSpPr/>
        <p:nvPr/>
      </p:nvGrpSpPr>
      <p:grpSpPr>
        <a:xfrm>
          <a:off x="0" y="0"/>
          <a:ext cx="0" cy="0"/>
          <a:chOff x="0" y="0"/>
          <a:chExt cx="0" cy="0"/>
        </a:xfrm>
      </p:grpSpPr>
      <p:sp>
        <p:nvSpPr>
          <p:cNvPr id="385" name="Google Shape;385;p16:notes">
            <a:extLst>
              <a:ext uri="{FF2B5EF4-FFF2-40B4-BE49-F238E27FC236}">
                <a16:creationId xmlns:a16="http://schemas.microsoft.com/office/drawing/2014/main" id="{89D67992-2398-2331-87A0-661B071457C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6" name="Google Shape;386;p16:notes">
            <a:extLst>
              <a:ext uri="{FF2B5EF4-FFF2-40B4-BE49-F238E27FC236}">
                <a16:creationId xmlns:a16="http://schemas.microsoft.com/office/drawing/2014/main" id="{1E95D56E-4EDB-0B5C-0D1A-7F42610F02E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8801049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a:extLst>
            <a:ext uri="{FF2B5EF4-FFF2-40B4-BE49-F238E27FC236}">
              <a16:creationId xmlns:a16="http://schemas.microsoft.com/office/drawing/2014/main" id="{A929AF52-8916-522E-0353-7953F6FABF40}"/>
            </a:ext>
          </a:extLst>
        </p:cNvPr>
        <p:cNvGrpSpPr/>
        <p:nvPr/>
      </p:nvGrpSpPr>
      <p:grpSpPr>
        <a:xfrm>
          <a:off x="0" y="0"/>
          <a:ext cx="0" cy="0"/>
          <a:chOff x="0" y="0"/>
          <a:chExt cx="0" cy="0"/>
        </a:xfrm>
      </p:grpSpPr>
      <p:sp>
        <p:nvSpPr>
          <p:cNvPr id="385" name="Google Shape;385;p16:notes">
            <a:extLst>
              <a:ext uri="{FF2B5EF4-FFF2-40B4-BE49-F238E27FC236}">
                <a16:creationId xmlns:a16="http://schemas.microsoft.com/office/drawing/2014/main" id="{0C17AD72-44F1-0ED3-2F39-F52E504CCC5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6" name="Google Shape;386;p16:notes">
            <a:extLst>
              <a:ext uri="{FF2B5EF4-FFF2-40B4-BE49-F238E27FC236}">
                <a16:creationId xmlns:a16="http://schemas.microsoft.com/office/drawing/2014/main" id="{640F2E55-639C-431B-277F-CB7E31866AF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4777549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a:extLst>
            <a:ext uri="{FF2B5EF4-FFF2-40B4-BE49-F238E27FC236}">
              <a16:creationId xmlns:a16="http://schemas.microsoft.com/office/drawing/2014/main" id="{C0C45BEC-77D1-614C-11C5-0DCDCDC527BA}"/>
            </a:ext>
          </a:extLst>
        </p:cNvPr>
        <p:cNvGrpSpPr/>
        <p:nvPr/>
      </p:nvGrpSpPr>
      <p:grpSpPr>
        <a:xfrm>
          <a:off x="0" y="0"/>
          <a:ext cx="0" cy="0"/>
          <a:chOff x="0" y="0"/>
          <a:chExt cx="0" cy="0"/>
        </a:xfrm>
      </p:grpSpPr>
      <p:sp>
        <p:nvSpPr>
          <p:cNvPr id="385" name="Google Shape;385;p16:notes">
            <a:extLst>
              <a:ext uri="{FF2B5EF4-FFF2-40B4-BE49-F238E27FC236}">
                <a16:creationId xmlns:a16="http://schemas.microsoft.com/office/drawing/2014/main" id="{16E83AB8-924A-2DF6-11C8-DB138397638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6" name="Google Shape;386;p16:notes">
            <a:extLst>
              <a:ext uri="{FF2B5EF4-FFF2-40B4-BE49-F238E27FC236}">
                <a16:creationId xmlns:a16="http://schemas.microsoft.com/office/drawing/2014/main" id="{B8EE5AA4-AE6E-225D-4029-09EE2079DA1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8666848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a:extLst>
            <a:ext uri="{FF2B5EF4-FFF2-40B4-BE49-F238E27FC236}">
              <a16:creationId xmlns:a16="http://schemas.microsoft.com/office/drawing/2014/main" id="{467F506C-C95A-F94A-2A8A-FF28A37736A2}"/>
            </a:ext>
          </a:extLst>
        </p:cNvPr>
        <p:cNvGrpSpPr/>
        <p:nvPr/>
      </p:nvGrpSpPr>
      <p:grpSpPr>
        <a:xfrm>
          <a:off x="0" y="0"/>
          <a:ext cx="0" cy="0"/>
          <a:chOff x="0" y="0"/>
          <a:chExt cx="0" cy="0"/>
        </a:xfrm>
      </p:grpSpPr>
      <p:sp>
        <p:nvSpPr>
          <p:cNvPr id="385" name="Google Shape;385;p16:notes">
            <a:extLst>
              <a:ext uri="{FF2B5EF4-FFF2-40B4-BE49-F238E27FC236}">
                <a16:creationId xmlns:a16="http://schemas.microsoft.com/office/drawing/2014/main" id="{7C4D45D7-4C04-334C-EE08-02A866BDF79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6" name="Google Shape;386;p16:notes">
            <a:extLst>
              <a:ext uri="{FF2B5EF4-FFF2-40B4-BE49-F238E27FC236}">
                <a16:creationId xmlns:a16="http://schemas.microsoft.com/office/drawing/2014/main" id="{3644E046-8EC7-D87F-B1AC-6B2A504C54C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4368437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a:extLst>
            <a:ext uri="{FF2B5EF4-FFF2-40B4-BE49-F238E27FC236}">
              <a16:creationId xmlns:a16="http://schemas.microsoft.com/office/drawing/2014/main" id="{D841E366-3178-D6AB-22B0-69A10E8E0E02}"/>
            </a:ext>
          </a:extLst>
        </p:cNvPr>
        <p:cNvGrpSpPr/>
        <p:nvPr/>
      </p:nvGrpSpPr>
      <p:grpSpPr>
        <a:xfrm>
          <a:off x="0" y="0"/>
          <a:ext cx="0" cy="0"/>
          <a:chOff x="0" y="0"/>
          <a:chExt cx="0" cy="0"/>
        </a:xfrm>
      </p:grpSpPr>
      <p:sp>
        <p:nvSpPr>
          <p:cNvPr id="385" name="Google Shape;385;p16:notes">
            <a:extLst>
              <a:ext uri="{FF2B5EF4-FFF2-40B4-BE49-F238E27FC236}">
                <a16:creationId xmlns:a16="http://schemas.microsoft.com/office/drawing/2014/main" id="{78E6591E-7BDD-AABE-AAF0-29243F04733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6" name="Google Shape;386;p16:notes">
            <a:extLst>
              <a:ext uri="{FF2B5EF4-FFF2-40B4-BE49-F238E27FC236}">
                <a16:creationId xmlns:a16="http://schemas.microsoft.com/office/drawing/2014/main" id="{6EA5502E-E3CE-3A01-2A14-BD9335C3447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0736967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a:extLst>
            <a:ext uri="{FF2B5EF4-FFF2-40B4-BE49-F238E27FC236}">
              <a16:creationId xmlns:a16="http://schemas.microsoft.com/office/drawing/2014/main" id="{95E3A964-78E9-3BBA-76B7-295BC272C4FD}"/>
            </a:ext>
          </a:extLst>
        </p:cNvPr>
        <p:cNvGrpSpPr/>
        <p:nvPr/>
      </p:nvGrpSpPr>
      <p:grpSpPr>
        <a:xfrm>
          <a:off x="0" y="0"/>
          <a:ext cx="0" cy="0"/>
          <a:chOff x="0" y="0"/>
          <a:chExt cx="0" cy="0"/>
        </a:xfrm>
      </p:grpSpPr>
      <p:sp>
        <p:nvSpPr>
          <p:cNvPr id="385" name="Google Shape;385;p16:notes">
            <a:extLst>
              <a:ext uri="{FF2B5EF4-FFF2-40B4-BE49-F238E27FC236}">
                <a16:creationId xmlns:a16="http://schemas.microsoft.com/office/drawing/2014/main" id="{E3713C00-C5E7-4A47-8639-133315886A9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6" name="Google Shape;386;p16:notes">
            <a:extLst>
              <a:ext uri="{FF2B5EF4-FFF2-40B4-BE49-F238E27FC236}">
                <a16:creationId xmlns:a16="http://schemas.microsoft.com/office/drawing/2014/main" id="{14006D68-4B01-EAC0-2733-F79A657378A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370152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8" name="Google Shape;238;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a:extLst>
            <a:ext uri="{FF2B5EF4-FFF2-40B4-BE49-F238E27FC236}">
              <a16:creationId xmlns:a16="http://schemas.microsoft.com/office/drawing/2014/main" id="{FFB9B308-70EC-1DEB-F2D9-A580C3506EB5}"/>
            </a:ext>
          </a:extLst>
        </p:cNvPr>
        <p:cNvGrpSpPr/>
        <p:nvPr/>
      </p:nvGrpSpPr>
      <p:grpSpPr>
        <a:xfrm>
          <a:off x="0" y="0"/>
          <a:ext cx="0" cy="0"/>
          <a:chOff x="0" y="0"/>
          <a:chExt cx="0" cy="0"/>
        </a:xfrm>
      </p:grpSpPr>
      <p:sp>
        <p:nvSpPr>
          <p:cNvPr id="385" name="Google Shape;385;p16:notes">
            <a:extLst>
              <a:ext uri="{FF2B5EF4-FFF2-40B4-BE49-F238E27FC236}">
                <a16:creationId xmlns:a16="http://schemas.microsoft.com/office/drawing/2014/main" id="{FDB6E532-229B-CD24-3182-4946CFF9723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6" name="Google Shape;386;p16:notes">
            <a:extLst>
              <a:ext uri="{FF2B5EF4-FFF2-40B4-BE49-F238E27FC236}">
                <a16:creationId xmlns:a16="http://schemas.microsoft.com/office/drawing/2014/main" id="{83AFDBF7-7B65-63C1-1767-824F6C3A83F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9981351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a:extLst>
            <a:ext uri="{FF2B5EF4-FFF2-40B4-BE49-F238E27FC236}">
              <a16:creationId xmlns:a16="http://schemas.microsoft.com/office/drawing/2014/main" id="{BCF0B13E-5A23-277D-09C6-4BC756FD6C96}"/>
            </a:ext>
          </a:extLst>
        </p:cNvPr>
        <p:cNvGrpSpPr/>
        <p:nvPr/>
      </p:nvGrpSpPr>
      <p:grpSpPr>
        <a:xfrm>
          <a:off x="0" y="0"/>
          <a:ext cx="0" cy="0"/>
          <a:chOff x="0" y="0"/>
          <a:chExt cx="0" cy="0"/>
        </a:xfrm>
      </p:grpSpPr>
      <p:sp>
        <p:nvSpPr>
          <p:cNvPr id="385" name="Google Shape;385;p16:notes">
            <a:extLst>
              <a:ext uri="{FF2B5EF4-FFF2-40B4-BE49-F238E27FC236}">
                <a16:creationId xmlns:a16="http://schemas.microsoft.com/office/drawing/2014/main" id="{0ACB1BDF-CC6A-0C7E-AF1D-769A0641018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6" name="Google Shape;386;p16:notes">
            <a:extLst>
              <a:ext uri="{FF2B5EF4-FFF2-40B4-BE49-F238E27FC236}">
                <a16:creationId xmlns:a16="http://schemas.microsoft.com/office/drawing/2014/main" id="{5BE8B6C0-E72A-1587-6C84-8CE326B93F9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3327055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a:extLst>
            <a:ext uri="{FF2B5EF4-FFF2-40B4-BE49-F238E27FC236}">
              <a16:creationId xmlns:a16="http://schemas.microsoft.com/office/drawing/2014/main" id="{7751323E-3000-F3CC-4D61-D770C0853942}"/>
            </a:ext>
          </a:extLst>
        </p:cNvPr>
        <p:cNvGrpSpPr/>
        <p:nvPr/>
      </p:nvGrpSpPr>
      <p:grpSpPr>
        <a:xfrm>
          <a:off x="0" y="0"/>
          <a:ext cx="0" cy="0"/>
          <a:chOff x="0" y="0"/>
          <a:chExt cx="0" cy="0"/>
        </a:xfrm>
      </p:grpSpPr>
      <p:sp>
        <p:nvSpPr>
          <p:cNvPr id="385" name="Google Shape;385;p16:notes">
            <a:extLst>
              <a:ext uri="{FF2B5EF4-FFF2-40B4-BE49-F238E27FC236}">
                <a16:creationId xmlns:a16="http://schemas.microsoft.com/office/drawing/2014/main" id="{45967D47-AFC3-A6FF-E849-4D645C274C1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6" name="Google Shape;386;p16:notes">
            <a:extLst>
              <a:ext uri="{FF2B5EF4-FFF2-40B4-BE49-F238E27FC236}">
                <a16:creationId xmlns:a16="http://schemas.microsoft.com/office/drawing/2014/main" id="{2288F0AB-3B01-EA34-9252-1CC9FC3F3F9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5767567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7" name="Google Shape;207;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a:extLst>
            <a:ext uri="{FF2B5EF4-FFF2-40B4-BE49-F238E27FC236}">
              <a16:creationId xmlns:a16="http://schemas.microsoft.com/office/drawing/2014/main" id="{30BB135A-CC7B-3603-B0F5-52DDC6D402C7}"/>
            </a:ext>
          </a:extLst>
        </p:cNvPr>
        <p:cNvGrpSpPr/>
        <p:nvPr/>
      </p:nvGrpSpPr>
      <p:grpSpPr>
        <a:xfrm>
          <a:off x="0" y="0"/>
          <a:ext cx="0" cy="0"/>
          <a:chOff x="0" y="0"/>
          <a:chExt cx="0" cy="0"/>
        </a:xfrm>
      </p:grpSpPr>
      <p:sp>
        <p:nvSpPr>
          <p:cNvPr id="217" name="Google Shape;217;p4:notes">
            <a:extLst>
              <a:ext uri="{FF2B5EF4-FFF2-40B4-BE49-F238E27FC236}">
                <a16:creationId xmlns:a16="http://schemas.microsoft.com/office/drawing/2014/main" id="{BC67482C-1558-5AD9-569B-D1C6D5B3567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8" name="Google Shape;218;p4:notes">
            <a:extLst>
              <a:ext uri="{FF2B5EF4-FFF2-40B4-BE49-F238E27FC236}">
                <a16:creationId xmlns:a16="http://schemas.microsoft.com/office/drawing/2014/main" id="{2401E846-5A58-B389-5BD1-4C8736C499F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3976836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a:extLst>
            <a:ext uri="{FF2B5EF4-FFF2-40B4-BE49-F238E27FC236}">
              <a16:creationId xmlns:a16="http://schemas.microsoft.com/office/drawing/2014/main" id="{1037E803-769C-7CCA-EEAD-00FABED49683}"/>
            </a:ext>
          </a:extLst>
        </p:cNvPr>
        <p:cNvGrpSpPr/>
        <p:nvPr/>
      </p:nvGrpSpPr>
      <p:grpSpPr>
        <a:xfrm>
          <a:off x="0" y="0"/>
          <a:ext cx="0" cy="0"/>
          <a:chOff x="0" y="0"/>
          <a:chExt cx="0" cy="0"/>
        </a:xfrm>
      </p:grpSpPr>
      <p:sp>
        <p:nvSpPr>
          <p:cNvPr id="217" name="Google Shape;217;p4:notes">
            <a:extLst>
              <a:ext uri="{FF2B5EF4-FFF2-40B4-BE49-F238E27FC236}">
                <a16:creationId xmlns:a16="http://schemas.microsoft.com/office/drawing/2014/main" id="{8E7DDEC6-C451-6A98-D74A-5E085E8C912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8" name="Google Shape;218;p4:notes">
            <a:extLst>
              <a:ext uri="{FF2B5EF4-FFF2-40B4-BE49-F238E27FC236}">
                <a16:creationId xmlns:a16="http://schemas.microsoft.com/office/drawing/2014/main" id="{921C3D09-C859-3A06-D5CC-AA637B93FCA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4514151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a:extLst>
            <a:ext uri="{FF2B5EF4-FFF2-40B4-BE49-F238E27FC236}">
              <a16:creationId xmlns:a16="http://schemas.microsoft.com/office/drawing/2014/main" id="{2172898B-C790-7D5A-4B67-879DAF8F768A}"/>
            </a:ext>
          </a:extLst>
        </p:cNvPr>
        <p:cNvGrpSpPr/>
        <p:nvPr/>
      </p:nvGrpSpPr>
      <p:grpSpPr>
        <a:xfrm>
          <a:off x="0" y="0"/>
          <a:ext cx="0" cy="0"/>
          <a:chOff x="0" y="0"/>
          <a:chExt cx="0" cy="0"/>
        </a:xfrm>
      </p:grpSpPr>
      <p:sp>
        <p:nvSpPr>
          <p:cNvPr id="217" name="Google Shape;217;p4:notes">
            <a:extLst>
              <a:ext uri="{FF2B5EF4-FFF2-40B4-BE49-F238E27FC236}">
                <a16:creationId xmlns:a16="http://schemas.microsoft.com/office/drawing/2014/main" id="{D35F32E4-007F-26F7-8CE4-E1D9BD17AC7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8" name="Google Shape;218;p4:notes">
            <a:extLst>
              <a:ext uri="{FF2B5EF4-FFF2-40B4-BE49-F238E27FC236}">
                <a16:creationId xmlns:a16="http://schemas.microsoft.com/office/drawing/2014/main" id="{11BDD836-B849-C5EA-ABE1-19F64A26FB7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4725782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a:extLst>
            <a:ext uri="{FF2B5EF4-FFF2-40B4-BE49-F238E27FC236}">
              <a16:creationId xmlns:a16="http://schemas.microsoft.com/office/drawing/2014/main" id="{57DEDE68-E819-4BE6-4B27-564C5DAEA4E9}"/>
            </a:ext>
          </a:extLst>
        </p:cNvPr>
        <p:cNvGrpSpPr/>
        <p:nvPr/>
      </p:nvGrpSpPr>
      <p:grpSpPr>
        <a:xfrm>
          <a:off x="0" y="0"/>
          <a:ext cx="0" cy="0"/>
          <a:chOff x="0" y="0"/>
          <a:chExt cx="0" cy="0"/>
        </a:xfrm>
      </p:grpSpPr>
      <p:sp>
        <p:nvSpPr>
          <p:cNvPr id="217" name="Google Shape;217;p4:notes">
            <a:extLst>
              <a:ext uri="{FF2B5EF4-FFF2-40B4-BE49-F238E27FC236}">
                <a16:creationId xmlns:a16="http://schemas.microsoft.com/office/drawing/2014/main" id="{B4406460-F7BD-2BB3-15AF-4D4AEA0CA03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8" name="Google Shape;218;p4:notes">
            <a:extLst>
              <a:ext uri="{FF2B5EF4-FFF2-40B4-BE49-F238E27FC236}">
                <a16:creationId xmlns:a16="http://schemas.microsoft.com/office/drawing/2014/main" id="{B10BD9CB-AE73-C729-96A2-D441F8F16B8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9272351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5" name="Google Shape;375;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6" name="Google Shape;386;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8" name="Google Shape;18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Google Shape;505;p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06" name="Google Shape;506;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Google Shape;430;p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31" name="Google Shape;431;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p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6" name="Google Shape;256;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a:extLst>
            <a:ext uri="{FF2B5EF4-FFF2-40B4-BE49-F238E27FC236}">
              <a16:creationId xmlns:a16="http://schemas.microsoft.com/office/drawing/2014/main" id="{3CF90C83-9A86-5BAF-D4AF-187B34DCAD7E}"/>
            </a:ext>
          </a:extLst>
        </p:cNvPr>
        <p:cNvGrpSpPr/>
        <p:nvPr/>
      </p:nvGrpSpPr>
      <p:grpSpPr>
        <a:xfrm>
          <a:off x="0" y="0"/>
          <a:ext cx="0" cy="0"/>
          <a:chOff x="0" y="0"/>
          <a:chExt cx="0" cy="0"/>
        </a:xfrm>
      </p:grpSpPr>
      <p:sp>
        <p:nvSpPr>
          <p:cNvPr id="237" name="Google Shape;237;p5:notes">
            <a:extLst>
              <a:ext uri="{FF2B5EF4-FFF2-40B4-BE49-F238E27FC236}">
                <a16:creationId xmlns:a16="http://schemas.microsoft.com/office/drawing/2014/main" id="{C286CE96-6BB5-CF89-198A-095C59721C0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8" name="Google Shape;238;p5:notes">
            <a:extLst>
              <a:ext uri="{FF2B5EF4-FFF2-40B4-BE49-F238E27FC236}">
                <a16:creationId xmlns:a16="http://schemas.microsoft.com/office/drawing/2014/main" id="{3346312F-E8A4-4E18-C7FC-ED48CB3B3FB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363951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7" name="Google Shape;177;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a:extLst>
            <a:ext uri="{FF2B5EF4-FFF2-40B4-BE49-F238E27FC236}">
              <a16:creationId xmlns:a16="http://schemas.microsoft.com/office/drawing/2014/main" id="{E0058C4D-ED16-2C97-1436-8BB15D14E13C}"/>
            </a:ext>
          </a:extLst>
        </p:cNvPr>
        <p:cNvGrpSpPr/>
        <p:nvPr/>
      </p:nvGrpSpPr>
      <p:grpSpPr>
        <a:xfrm>
          <a:off x="0" y="0"/>
          <a:ext cx="0" cy="0"/>
          <a:chOff x="0" y="0"/>
          <a:chExt cx="0" cy="0"/>
        </a:xfrm>
      </p:grpSpPr>
      <p:sp>
        <p:nvSpPr>
          <p:cNvPr id="217" name="Google Shape;217;p4:notes">
            <a:extLst>
              <a:ext uri="{FF2B5EF4-FFF2-40B4-BE49-F238E27FC236}">
                <a16:creationId xmlns:a16="http://schemas.microsoft.com/office/drawing/2014/main" id="{C7596A2D-CDDC-92B2-03B3-C8B60293758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8" name="Google Shape;218;p4:notes">
            <a:extLst>
              <a:ext uri="{FF2B5EF4-FFF2-40B4-BE49-F238E27FC236}">
                <a16:creationId xmlns:a16="http://schemas.microsoft.com/office/drawing/2014/main" id="{D632F440-BB5F-5EA6-CEFE-4358975639B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961222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1.xml"/><Relationship Id="rId4" Type="http://schemas.openxmlformats.org/officeDocument/2006/relationships/image" Target="../media/image16.png"/></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dk2"/>
        </a:solidFill>
        <a:effectLst/>
      </p:bgPr>
    </p:bg>
    <p:spTree>
      <p:nvGrpSpPr>
        <p:cNvPr id="1" name="Shape 11"/>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Main Point">
  <p:cSld name="CUSTOM_8">
    <p:bg>
      <p:bgPr>
        <a:solidFill>
          <a:schemeClr val="dk2"/>
        </a:solidFill>
        <a:effectLst/>
      </p:bgPr>
    </p:bg>
    <p:spTree>
      <p:nvGrpSpPr>
        <p:cNvPr id="1" name="Shape 99"/>
        <p:cNvGrpSpPr/>
        <p:nvPr/>
      </p:nvGrpSpPr>
      <p:grpSpPr>
        <a:xfrm>
          <a:off x="0" y="0"/>
          <a:ext cx="0" cy="0"/>
          <a:chOff x="0" y="0"/>
          <a:chExt cx="0" cy="0"/>
        </a:xfrm>
      </p:grpSpPr>
      <p:grpSp>
        <p:nvGrpSpPr>
          <p:cNvPr id="100" name="Google Shape;100;p11"/>
          <p:cNvGrpSpPr/>
          <p:nvPr/>
        </p:nvGrpSpPr>
        <p:grpSpPr>
          <a:xfrm>
            <a:off x="1040829" y="884038"/>
            <a:ext cx="6625970" cy="3111939"/>
            <a:chOff x="0" y="-38100"/>
            <a:chExt cx="1745100" cy="819600"/>
          </a:xfrm>
        </p:grpSpPr>
        <p:sp>
          <p:nvSpPr>
            <p:cNvPr id="101" name="Google Shape;101;p11"/>
            <p:cNvSpPr/>
            <p:nvPr/>
          </p:nvSpPr>
          <p:spPr>
            <a:xfrm>
              <a:off x="0" y="0"/>
              <a:ext cx="1744995" cy="781371"/>
            </a:xfrm>
            <a:custGeom>
              <a:avLst/>
              <a:gdLst/>
              <a:ahLst/>
              <a:cxnLst/>
              <a:rect l="l" t="t" r="r" b="b"/>
              <a:pathLst>
                <a:path w="1744995" h="781371" extrusionOk="0">
                  <a:moveTo>
                    <a:pt x="35055" y="0"/>
                  </a:moveTo>
                  <a:lnTo>
                    <a:pt x="1709940" y="0"/>
                  </a:lnTo>
                  <a:cubicBezTo>
                    <a:pt x="1729300" y="0"/>
                    <a:pt x="1744995" y="15695"/>
                    <a:pt x="1744995" y="35055"/>
                  </a:cubicBezTo>
                  <a:lnTo>
                    <a:pt x="1744995" y="746316"/>
                  </a:lnTo>
                  <a:cubicBezTo>
                    <a:pt x="1744995" y="765676"/>
                    <a:pt x="1729300" y="781371"/>
                    <a:pt x="1709940" y="781371"/>
                  </a:cubicBezTo>
                  <a:lnTo>
                    <a:pt x="35055" y="781371"/>
                  </a:lnTo>
                  <a:cubicBezTo>
                    <a:pt x="15695" y="781371"/>
                    <a:pt x="0" y="765676"/>
                    <a:pt x="0" y="746316"/>
                  </a:cubicBezTo>
                  <a:lnTo>
                    <a:pt x="0" y="35055"/>
                  </a:lnTo>
                  <a:cubicBezTo>
                    <a:pt x="0" y="15695"/>
                    <a:pt x="15695" y="0"/>
                    <a:pt x="35055" y="0"/>
                  </a:cubicBezTo>
                  <a:close/>
                </a:path>
              </a:pathLst>
            </a:custGeom>
            <a:solidFill>
              <a:srgbClr val="C67D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1"/>
            <p:cNvSpPr txBox="1"/>
            <p:nvPr/>
          </p:nvSpPr>
          <p:spPr>
            <a:xfrm>
              <a:off x="0" y="-38100"/>
              <a:ext cx="1745100" cy="819600"/>
            </a:xfrm>
            <a:prstGeom prst="rect">
              <a:avLst/>
            </a:prstGeom>
            <a:noFill/>
            <a:ln>
              <a:noFill/>
            </a:ln>
          </p:spPr>
          <p:txBody>
            <a:bodyPr spcFirstLastPara="1" wrap="square" lIns="50800" tIns="50800" rIns="50800" bIns="50800" anchor="ctr" anchorCtr="0">
              <a:noAutofit/>
            </a:bodyPr>
            <a:lstStyle/>
            <a:p>
              <a:pPr marL="0" marR="0" lvl="0" indent="0" algn="l"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103" name="Google Shape;103;p11"/>
          <p:cNvPicPr preferRelativeResize="0"/>
          <p:nvPr/>
        </p:nvPicPr>
        <p:blipFill rotWithShape="1">
          <a:blip r:embed="rId2">
            <a:alphaModFix/>
          </a:blip>
          <a:srcRect b="6480"/>
          <a:stretch/>
        </p:blipFill>
        <p:spPr>
          <a:xfrm>
            <a:off x="9023225" y="3425"/>
            <a:ext cx="9383050" cy="10287002"/>
          </a:xfrm>
          <a:prstGeom prst="rect">
            <a:avLst/>
          </a:prstGeom>
          <a:noFill/>
          <a:ln>
            <a:noFill/>
          </a:ln>
        </p:spPr>
      </p:pic>
      <p:pic>
        <p:nvPicPr>
          <p:cNvPr id="104" name="Google Shape;104;p11"/>
          <p:cNvPicPr preferRelativeResize="0"/>
          <p:nvPr/>
        </p:nvPicPr>
        <p:blipFill rotWithShape="1">
          <a:blip r:embed="rId2">
            <a:alphaModFix/>
          </a:blip>
          <a:srcRect l="82036" t="3334"/>
          <a:stretch/>
        </p:blipFill>
        <p:spPr>
          <a:xfrm>
            <a:off x="0" y="0"/>
            <a:ext cx="1651199" cy="10416000"/>
          </a:xfrm>
          <a:prstGeom prst="rect">
            <a:avLst/>
          </a:prstGeom>
          <a:noFill/>
          <a:ln>
            <a:noFill/>
          </a:ln>
        </p:spPr>
      </p:pic>
      <p:pic>
        <p:nvPicPr>
          <p:cNvPr id="105" name="Google Shape;105;p11"/>
          <p:cNvPicPr preferRelativeResize="0"/>
          <p:nvPr/>
        </p:nvPicPr>
        <p:blipFill rotWithShape="1">
          <a:blip r:embed="rId3">
            <a:alphaModFix/>
          </a:blip>
          <a:srcRect/>
          <a:stretch/>
        </p:blipFill>
        <p:spPr>
          <a:xfrm>
            <a:off x="9767700" y="2295187"/>
            <a:ext cx="6625974" cy="6625839"/>
          </a:xfrm>
          <a:prstGeom prst="rect">
            <a:avLst/>
          </a:prstGeom>
          <a:noFill/>
          <a:ln>
            <a:noFill/>
          </a:ln>
        </p:spPr>
      </p:pic>
      <p:pic>
        <p:nvPicPr>
          <p:cNvPr id="106" name="Google Shape;106;p11"/>
          <p:cNvPicPr preferRelativeResize="0"/>
          <p:nvPr/>
        </p:nvPicPr>
        <p:blipFill>
          <a:blip r:embed="rId4">
            <a:alphaModFix/>
          </a:blip>
          <a:stretch>
            <a:fillRect/>
          </a:stretch>
        </p:blipFill>
        <p:spPr>
          <a:xfrm>
            <a:off x="15107111" y="1281621"/>
            <a:ext cx="1651200" cy="2025607"/>
          </a:xfrm>
          <a:prstGeom prst="rect">
            <a:avLst/>
          </a:prstGeom>
          <a:noFill/>
          <a:ln>
            <a:noFill/>
          </a:ln>
        </p:spPr>
      </p:pic>
      <p:sp>
        <p:nvSpPr>
          <p:cNvPr id="107" name="Google Shape;107;p11"/>
          <p:cNvSpPr txBox="1">
            <a:spLocks noGrp="1"/>
          </p:cNvSpPr>
          <p:nvPr>
            <p:ph type="title"/>
          </p:nvPr>
        </p:nvSpPr>
        <p:spPr>
          <a:xfrm>
            <a:off x="1402800" y="1354325"/>
            <a:ext cx="5935200" cy="2252700"/>
          </a:xfrm>
          <a:prstGeom prst="rect">
            <a:avLst/>
          </a:prstGeom>
        </p:spPr>
        <p:txBody>
          <a:bodyPr spcFirstLastPara="1" wrap="square" lIns="91425" tIns="45700" rIns="91425" bIns="45700" anchor="ctr" anchorCtr="0">
            <a:normAutofit/>
          </a:bodyPr>
          <a:lstStyle>
            <a:lvl1pPr lvl="0" algn="l" rtl="0">
              <a:spcBef>
                <a:spcPts val="0"/>
              </a:spcBef>
              <a:spcAft>
                <a:spcPts val="0"/>
              </a:spcAft>
              <a:buSzPts val="6950"/>
              <a:buNone/>
              <a:defRPr sz="6950"/>
            </a:lvl1pPr>
            <a:lvl2pPr lvl="1" rtl="0">
              <a:spcBef>
                <a:spcPts val="0"/>
              </a:spcBef>
              <a:spcAft>
                <a:spcPts val="0"/>
              </a:spcAft>
              <a:buSzPts val="6950"/>
              <a:buNone/>
              <a:defRPr sz="6950"/>
            </a:lvl2pPr>
            <a:lvl3pPr lvl="2" rtl="0">
              <a:spcBef>
                <a:spcPts val="0"/>
              </a:spcBef>
              <a:spcAft>
                <a:spcPts val="0"/>
              </a:spcAft>
              <a:buSzPts val="6950"/>
              <a:buNone/>
              <a:defRPr sz="6950"/>
            </a:lvl3pPr>
            <a:lvl4pPr lvl="3" rtl="0">
              <a:spcBef>
                <a:spcPts val="0"/>
              </a:spcBef>
              <a:spcAft>
                <a:spcPts val="0"/>
              </a:spcAft>
              <a:buSzPts val="6950"/>
              <a:buNone/>
              <a:defRPr sz="6950"/>
            </a:lvl4pPr>
            <a:lvl5pPr lvl="4" rtl="0">
              <a:spcBef>
                <a:spcPts val="0"/>
              </a:spcBef>
              <a:spcAft>
                <a:spcPts val="0"/>
              </a:spcAft>
              <a:buSzPts val="6950"/>
              <a:buNone/>
              <a:defRPr sz="6950"/>
            </a:lvl5pPr>
            <a:lvl6pPr lvl="5" rtl="0">
              <a:spcBef>
                <a:spcPts val="0"/>
              </a:spcBef>
              <a:spcAft>
                <a:spcPts val="0"/>
              </a:spcAft>
              <a:buSzPts val="6950"/>
              <a:buNone/>
              <a:defRPr sz="6950"/>
            </a:lvl6pPr>
            <a:lvl7pPr lvl="6" rtl="0">
              <a:spcBef>
                <a:spcPts val="0"/>
              </a:spcBef>
              <a:spcAft>
                <a:spcPts val="0"/>
              </a:spcAft>
              <a:buSzPts val="6950"/>
              <a:buNone/>
              <a:defRPr sz="6950"/>
            </a:lvl7pPr>
            <a:lvl8pPr lvl="7" rtl="0">
              <a:spcBef>
                <a:spcPts val="0"/>
              </a:spcBef>
              <a:spcAft>
                <a:spcPts val="0"/>
              </a:spcAft>
              <a:buSzPts val="6950"/>
              <a:buNone/>
              <a:defRPr sz="6950"/>
            </a:lvl8pPr>
            <a:lvl9pPr lvl="8" rtl="0">
              <a:spcBef>
                <a:spcPts val="0"/>
              </a:spcBef>
              <a:spcAft>
                <a:spcPts val="0"/>
              </a:spcAft>
              <a:buSzPts val="6950"/>
              <a:buNone/>
              <a:defRPr sz="6950"/>
            </a:lvl9pPr>
          </a:lstStyle>
          <a:p>
            <a:endParaRPr/>
          </a:p>
        </p:txBody>
      </p:sp>
      <p:sp>
        <p:nvSpPr>
          <p:cNvPr id="108" name="Google Shape;108;p11"/>
          <p:cNvSpPr txBox="1">
            <a:spLocks noGrp="1"/>
          </p:cNvSpPr>
          <p:nvPr>
            <p:ph type="body" idx="1"/>
          </p:nvPr>
        </p:nvSpPr>
        <p:spPr>
          <a:xfrm>
            <a:off x="1402800" y="4881050"/>
            <a:ext cx="8229600" cy="4526100"/>
          </a:xfrm>
          <a:prstGeom prst="rect">
            <a:avLst/>
          </a:prstGeom>
          <a:noFill/>
          <a:ln>
            <a:noFill/>
          </a:ln>
        </p:spPr>
        <p:txBody>
          <a:bodyPr spcFirstLastPara="1" wrap="square" lIns="91425" tIns="45700" rIns="91425" bIns="45700" anchor="t" anchorCtr="0">
            <a:normAutofit/>
          </a:bodyPr>
          <a:lstStyle>
            <a:lvl1pPr marL="457200" marR="0" lvl="0" indent="-444500" algn="l" rtl="0">
              <a:spcBef>
                <a:spcPts val="640"/>
              </a:spcBef>
              <a:spcAft>
                <a:spcPts val="0"/>
              </a:spcAft>
              <a:buClr>
                <a:schemeClr val="dk1"/>
              </a:buClr>
              <a:buSzPts val="3400"/>
              <a:buFont typeface="Montserrat"/>
              <a:buChar char="•"/>
              <a:defRPr sz="3400" i="0" u="none" strike="noStrike" cap="none">
                <a:solidFill>
                  <a:schemeClr val="dk1"/>
                </a:solidFill>
                <a:latin typeface="Montserrat"/>
                <a:ea typeface="Montserrat"/>
                <a:cs typeface="Montserrat"/>
                <a:sym typeface="Montserrat"/>
              </a:defRPr>
            </a:lvl1pPr>
            <a:lvl2pPr marL="914400" marR="0" lvl="1" indent="-419100" algn="l" rtl="0">
              <a:spcBef>
                <a:spcPts val="560"/>
              </a:spcBef>
              <a:spcAft>
                <a:spcPts val="0"/>
              </a:spcAft>
              <a:buClr>
                <a:schemeClr val="dk1"/>
              </a:buClr>
              <a:buSzPts val="3000"/>
              <a:buFont typeface="Montserrat"/>
              <a:buChar char="–"/>
              <a:defRPr sz="3000" i="0" u="none" strike="noStrike" cap="none">
                <a:solidFill>
                  <a:schemeClr val="dk1"/>
                </a:solidFill>
                <a:latin typeface="Montserrat"/>
                <a:ea typeface="Montserrat"/>
                <a:cs typeface="Montserrat"/>
                <a:sym typeface="Montserrat"/>
              </a:defRPr>
            </a:lvl2pPr>
            <a:lvl3pPr marL="1371600" marR="0" lvl="2" indent="-387350" algn="l" rtl="0">
              <a:spcBef>
                <a:spcPts val="480"/>
              </a:spcBef>
              <a:spcAft>
                <a:spcPts val="0"/>
              </a:spcAft>
              <a:buClr>
                <a:schemeClr val="dk1"/>
              </a:buClr>
              <a:buSzPts val="2500"/>
              <a:buFont typeface="Montserrat"/>
              <a:buChar char="•"/>
              <a:defRPr sz="2500" i="0" u="none" strike="noStrike" cap="none">
                <a:solidFill>
                  <a:schemeClr val="dk1"/>
                </a:solidFill>
                <a:latin typeface="Montserrat"/>
                <a:ea typeface="Montserrat"/>
                <a:cs typeface="Montserrat"/>
                <a:sym typeface="Montserrat"/>
              </a:defRPr>
            </a:lvl3pPr>
            <a:lvl4pPr marL="1828800" marR="0" lvl="3" indent="-355600" algn="l" rtl="0">
              <a:spcBef>
                <a:spcPts val="400"/>
              </a:spcBef>
              <a:spcAft>
                <a:spcPts val="0"/>
              </a:spcAft>
              <a:buClr>
                <a:schemeClr val="dk1"/>
              </a:buClr>
              <a:buSzPts val="2000"/>
              <a:buFont typeface="Montserrat"/>
              <a:buChar char="–"/>
              <a:defRPr sz="2000" i="0" u="none" strike="noStrike" cap="none">
                <a:solidFill>
                  <a:schemeClr val="dk1"/>
                </a:solidFill>
                <a:latin typeface="Montserrat"/>
                <a:ea typeface="Montserrat"/>
                <a:cs typeface="Montserrat"/>
                <a:sym typeface="Montserrat"/>
              </a:defRPr>
            </a:lvl4pPr>
            <a:lvl5pPr marL="2286000" marR="0" lvl="4" indent="-355600" algn="l" rtl="0">
              <a:spcBef>
                <a:spcPts val="400"/>
              </a:spcBef>
              <a:spcAft>
                <a:spcPts val="0"/>
              </a:spcAft>
              <a:buClr>
                <a:schemeClr val="dk1"/>
              </a:buClr>
              <a:buSzPts val="2000"/>
              <a:buFont typeface="Montserrat"/>
              <a:buChar char="»"/>
              <a:defRPr sz="2000" i="0" u="none" strike="noStrike" cap="none">
                <a:solidFill>
                  <a:schemeClr val="dk1"/>
                </a:solidFill>
                <a:latin typeface="Montserrat"/>
                <a:ea typeface="Montserrat"/>
                <a:cs typeface="Montserrat"/>
                <a:sym typeface="Montserrat"/>
              </a:defRPr>
            </a:lvl5pPr>
            <a:lvl6pPr marL="2743200" marR="0" lvl="5" indent="-355600" algn="l" rtl="0">
              <a:spcBef>
                <a:spcPts val="400"/>
              </a:spcBef>
              <a:spcAft>
                <a:spcPts val="0"/>
              </a:spcAft>
              <a:buClr>
                <a:schemeClr val="dk1"/>
              </a:buClr>
              <a:buSzPts val="2000"/>
              <a:buFont typeface="Montserrat"/>
              <a:buChar char="•"/>
              <a:defRPr sz="2000" i="0" u="none" strike="noStrike" cap="none">
                <a:solidFill>
                  <a:schemeClr val="dk1"/>
                </a:solidFill>
                <a:latin typeface="Montserrat"/>
                <a:ea typeface="Montserrat"/>
                <a:cs typeface="Montserrat"/>
                <a:sym typeface="Montserrat"/>
              </a:defRPr>
            </a:lvl6pPr>
            <a:lvl7pPr marL="3200400" marR="0" lvl="6" indent="-355600" algn="l" rtl="0">
              <a:spcBef>
                <a:spcPts val="400"/>
              </a:spcBef>
              <a:spcAft>
                <a:spcPts val="0"/>
              </a:spcAft>
              <a:buClr>
                <a:schemeClr val="dk1"/>
              </a:buClr>
              <a:buSzPts val="2000"/>
              <a:buFont typeface="Montserrat"/>
              <a:buChar char="•"/>
              <a:defRPr sz="2000" i="0" u="none" strike="noStrike" cap="none">
                <a:solidFill>
                  <a:schemeClr val="dk1"/>
                </a:solidFill>
                <a:latin typeface="Montserrat"/>
                <a:ea typeface="Montserrat"/>
                <a:cs typeface="Montserrat"/>
                <a:sym typeface="Montserrat"/>
              </a:defRPr>
            </a:lvl7pPr>
            <a:lvl8pPr marL="3657600" marR="0" lvl="7" indent="-355600" algn="l" rtl="0">
              <a:spcBef>
                <a:spcPts val="400"/>
              </a:spcBef>
              <a:spcAft>
                <a:spcPts val="0"/>
              </a:spcAft>
              <a:buClr>
                <a:schemeClr val="dk1"/>
              </a:buClr>
              <a:buSzPts val="2000"/>
              <a:buFont typeface="Montserrat"/>
              <a:buChar char="•"/>
              <a:defRPr sz="2000" i="0" u="none" strike="noStrike" cap="none">
                <a:solidFill>
                  <a:schemeClr val="dk1"/>
                </a:solidFill>
                <a:latin typeface="Montserrat"/>
                <a:ea typeface="Montserrat"/>
                <a:cs typeface="Montserrat"/>
                <a:sym typeface="Montserrat"/>
              </a:defRPr>
            </a:lvl8pPr>
            <a:lvl9pPr marL="4114800" marR="0" lvl="8" indent="-355600" algn="l" rtl="0">
              <a:spcBef>
                <a:spcPts val="400"/>
              </a:spcBef>
              <a:spcAft>
                <a:spcPts val="0"/>
              </a:spcAft>
              <a:buClr>
                <a:schemeClr val="dk1"/>
              </a:buClr>
              <a:buSzPts val="2000"/>
              <a:buFont typeface="Montserrat"/>
              <a:buChar char="•"/>
              <a:defRPr sz="2000" i="0" u="none" strike="noStrike" cap="none">
                <a:solidFill>
                  <a:schemeClr val="dk1"/>
                </a:solidFill>
                <a:latin typeface="Montserrat"/>
                <a:ea typeface="Montserrat"/>
                <a:cs typeface="Montserrat"/>
                <a:sym typeface="Montserrat"/>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hree Columns">
  <p:cSld name="CUSTOM_9">
    <p:bg>
      <p:bgPr>
        <a:solidFill>
          <a:schemeClr val="lt2"/>
        </a:solidFill>
        <a:effectLst/>
      </p:bgPr>
    </p:bg>
    <p:spTree>
      <p:nvGrpSpPr>
        <p:cNvPr id="1" name="Shape 109"/>
        <p:cNvGrpSpPr/>
        <p:nvPr/>
      </p:nvGrpSpPr>
      <p:grpSpPr>
        <a:xfrm>
          <a:off x="0" y="0"/>
          <a:ext cx="0" cy="0"/>
          <a:chOff x="0" y="0"/>
          <a:chExt cx="0" cy="0"/>
        </a:xfrm>
      </p:grpSpPr>
      <p:sp>
        <p:nvSpPr>
          <p:cNvPr id="110" name="Google Shape;110;p12"/>
          <p:cNvSpPr/>
          <p:nvPr/>
        </p:nvSpPr>
        <p:spPr>
          <a:xfrm>
            <a:off x="-474669" y="3874642"/>
            <a:ext cx="17736888" cy="6600955"/>
          </a:xfrm>
          <a:custGeom>
            <a:avLst/>
            <a:gdLst/>
            <a:ahLst/>
            <a:cxnLst/>
            <a:rect l="l" t="t" r="r" b="b"/>
            <a:pathLst>
              <a:path w="4670675" h="1738237" extrusionOk="0">
                <a:moveTo>
                  <a:pt x="13097" y="0"/>
                </a:moveTo>
                <a:lnTo>
                  <a:pt x="4657578" y="0"/>
                </a:lnTo>
                <a:cubicBezTo>
                  <a:pt x="4661052" y="0"/>
                  <a:pt x="4664383" y="1380"/>
                  <a:pt x="4666839" y="3836"/>
                </a:cubicBezTo>
                <a:cubicBezTo>
                  <a:pt x="4669295" y="6292"/>
                  <a:pt x="4670675" y="9623"/>
                  <a:pt x="4670675" y="13097"/>
                </a:cubicBezTo>
                <a:lnTo>
                  <a:pt x="4670675" y="1725140"/>
                </a:lnTo>
                <a:cubicBezTo>
                  <a:pt x="4670675" y="1732373"/>
                  <a:pt x="4664811" y="1738237"/>
                  <a:pt x="4657578" y="1738237"/>
                </a:cubicBezTo>
                <a:lnTo>
                  <a:pt x="13097" y="1738237"/>
                </a:lnTo>
                <a:cubicBezTo>
                  <a:pt x="9623" y="1738237"/>
                  <a:pt x="6292" y="1736857"/>
                  <a:pt x="3836" y="1734401"/>
                </a:cubicBezTo>
                <a:cubicBezTo>
                  <a:pt x="1380" y="1731945"/>
                  <a:pt x="0" y="1728613"/>
                  <a:pt x="0" y="1725140"/>
                </a:cubicBezTo>
                <a:lnTo>
                  <a:pt x="0" y="13097"/>
                </a:lnTo>
                <a:cubicBezTo>
                  <a:pt x="0" y="9623"/>
                  <a:pt x="1380" y="6292"/>
                  <a:pt x="3836" y="3836"/>
                </a:cubicBezTo>
                <a:cubicBezTo>
                  <a:pt x="6292" y="1380"/>
                  <a:pt x="9623" y="0"/>
                  <a:pt x="13097" y="0"/>
                </a:cubicBezTo>
                <a:close/>
              </a:path>
            </a:pathLst>
          </a:custGeom>
          <a:solidFill>
            <a:srgbClr val="1313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2"/>
          <p:cNvSpPr/>
          <p:nvPr/>
        </p:nvSpPr>
        <p:spPr>
          <a:xfrm>
            <a:off x="11106067" y="1028700"/>
            <a:ext cx="6154244" cy="2605195"/>
          </a:xfrm>
          <a:custGeom>
            <a:avLst/>
            <a:gdLst/>
            <a:ahLst/>
            <a:cxnLst/>
            <a:rect l="l" t="t" r="r" b="b"/>
            <a:pathLst>
              <a:path w="1620604" h="686029" extrusionOk="0">
                <a:moveTo>
                  <a:pt x="37746" y="0"/>
                </a:moveTo>
                <a:lnTo>
                  <a:pt x="1582859" y="0"/>
                </a:lnTo>
                <a:cubicBezTo>
                  <a:pt x="1592870" y="0"/>
                  <a:pt x="1602470" y="3977"/>
                  <a:pt x="1609549" y="11055"/>
                </a:cubicBezTo>
                <a:cubicBezTo>
                  <a:pt x="1616628" y="18134"/>
                  <a:pt x="1620604" y="27735"/>
                  <a:pt x="1620604" y="37746"/>
                </a:cubicBezTo>
                <a:lnTo>
                  <a:pt x="1620604" y="648283"/>
                </a:lnTo>
                <a:cubicBezTo>
                  <a:pt x="1620604" y="669130"/>
                  <a:pt x="1603705" y="686029"/>
                  <a:pt x="1582859" y="686029"/>
                </a:cubicBezTo>
                <a:lnTo>
                  <a:pt x="37746" y="686029"/>
                </a:lnTo>
                <a:cubicBezTo>
                  <a:pt x="16899" y="686029"/>
                  <a:pt x="0" y="669130"/>
                  <a:pt x="0" y="648283"/>
                </a:cubicBezTo>
                <a:lnTo>
                  <a:pt x="0" y="37746"/>
                </a:lnTo>
                <a:cubicBezTo>
                  <a:pt x="0" y="16899"/>
                  <a:pt x="16899" y="0"/>
                  <a:pt x="37746" y="0"/>
                </a:cubicBezTo>
                <a:close/>
              </a:path>
            </a:pathLst>
          </a:custGeom>
          <a:solidFill>
            <a:srgbClr val="4A1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2" name="Google Shape;112;p12"/>
          <p:cNvPicPr preferRelativeResize="0"/>
          <p:nvPr/>
        </p:nvPicPr>
        <p:blipFill rotWithShape="1">
          <a:blip r:embed="rId2">
            <a:alphaModFix/>
          </a:blip>
          <a:srcRect l="44622" t="75553"/>
          <a:stretch/>
        </p:blipFill>
        <p:spPr>
          <a:xfrm>
            <a:off x="0" y="0"/>
            <a:ext cx="2526773" cy="1006352"/>
          </a:xfrm>
          <a:prstGeom prst="rect">
            <a:avLst/>
          </a:prstGeom>
          <a:noFill/>
          <a:ln>
            <a:noFill/>
          </a:ln>
        </p:spPr>
      </p:pic>
      <p:sp>
        <p:nvSpPr>
          <p:cNvPr id="113" name="Google Shape;113;p12"/>
          <p:cNvSpPr txBox="1">
            <a:spLocks noGrp="1"/>
          </p:cNvSpPr>
          <p:nvPr>
            <p:ph type="title"/>
          </p:nvPr>
        </p:nvSpPr>
        <p:spPr>
          <a:xfrm>
            <a:off x="1539100" y="1169800"/>
            <a:ext cx="8961900" cy="2108100"/>
          </a:xfrm>
          <a:prstGeom prst="rect">
            <a:avLst/>
          </a:prstGeom>
        </p:spPr>
        <p:txBody>
          <a:bodyPr spcFirstLastPara="1" wrap="square" lIns="91425" tIns="45700" rIns="91425" bIns="45700" anchor="t" anchorCtr="0">
            <a:normAutofit/>
          </a:bodyPr>
          <a:lstStyle>
            <a:lvl1pPr lvl="0" algn="l" rtl="0">
              <a:spcBef>
                <a:spcPts val="0"/>
              </a:spcBef>
              <a:spcAft>
                <a:spcPts val="0"/>
              </a:spcAft>
              <a:buClr>
                <a:schemeClr val="lt1"/>
              </a:buClr>
              <a:buSzPts val="7500"/>
              <a:buNone/>
              <a:defRPr>
                <a:solidFill>
                  <a:schemeClr val="lt1"/>
                </a:solidFill>
              </a:defRPr>
            </a:lvl1pPr>
            <a:lvl2pPr lvl="1" rtl="0">
              <a:spcBef>
                <a:spcPts val="0"/>
              </a:spcBef>
              <a:spcAft>
                <a:spcPts val="0"/>
              </a:spcAft>
              <a:buSzPts val="7500"/>
              <a:buNone/>
              <a:defRPr/>
            </a:lvl2pPr>
            <a:lvl3pPr lvl="2" rtl="0">
              <a:spcBef>
                <a:spcPts val="0"/>
              </a:spcBef>
              <a:spcAft>
                <a:spcPts val="0"/>
              </a:spcAft>
              <a:buSzPts val="7500"/>
              <a:buNone/>
              <a:defRPr/>
            </a:lvl3pPr>
            <a:lvl4pPr lvl="3" rtl="0">
              <a:spcBef>
                <a:spcPts val="0"/>
              </a:spcBef>
              <a:spcAft>
                <a:spcPts val="0"/>
              </a:spcAft>
              <a:buSzPts val="7500"/>
              <a:buNone/>
              <a:defRPr/>
            </a:lvl4pPr>
            <a:lvl5pPr lvl="4" rtl="0">
              <a:spcBef>
                <a:spcPts val="0"/>
              </a:spcBef>
              <a:spcAft>
                <a:spcPts val="0"/>
              </a:spcAft>
              <a:buSzPts val="7500"/>
              <a:buNone/>
              <a:defRPr/>
            </a:lvl5pPr>
            <a:lvl6pPr lvl="5" rtl="0">
              <a:spcBef>
                <a:spcPts val="0"/>
              </a:spcBef>
              <a:spcAft>
                <a:spcPts val="0"/>
              </a:spcAft>
              <a:buSzPts val="7500"/>
              <a:buNone/>
              <a:defRPr/>
            </a:lvl6pPr>
            <a:lvl7pPr lvl="6" rtl="0">
              <a:spcBef>
                <a:spcPts val="0"/>
              </a:spcBef>
              <a:spcAft>
                <a:spcPts val="0"/>
              </a:spcAft>
              <a:buSzPts val="7500"/>
              <a:buNone/>
              <a:defRPr/>
            </a:lvl7pPr>
            <a:lvl8pPr lvl="7" rtl="0">
              <a:spcBef>
                <a:spcPts val="0"/>
              </a:spcBef>
              <a:spcAft>
                <a:spcPts val="0"/>
              </a:spcAft>
              <a:buSzPts val="7500"/>
              <a:buNone/>
              <a:defRPr/>
            </a:lvl8pPr>
            <a:lvl9pPr lvl="8" rtl="0">
              <a:spcBef>
                <a:spcPts val="0"/>
              </a:spcBef>
              <a:spcAft>
                <a:spcPts val="0"/>
              </a:spcAft>
              <a:buSzPts val="7500"/>
              <a:buNone/>
              <a:defRPr/>
            </a:lvl9pPr>
          </a:lstStyle>
          <a:p>
            <a:endParaRPr/>
          </a:p>
        </p:txBody>
      </p:sp>
      <p:sp>
        <p:nvSpPr>
          <p:cNvPr id="114" name="Google Shape;114;p12"/>
          <p:cNvSpPr txBox="1">
            <a:spLocks noGrp="1"/>
          </p:cNvSpPr>
          <p:nvPr>
            <p:ph type="body" idx="1"/>
          </p:nvPr>
        </p:nvSpPr>
        <p:spPr>
          <a:xfrm>
            <a:off x="11729925" y="1506825"/>
            <a:ext cx="5027100" cy="1606200"/>
          </a:xfrm>
          <a:prstGeom prst="rect">
            <a:avLst/>
          </a:prstGeom>
          <a:noFill/>
          <a:ln>
            <a:noFill/>
          </a:ln>
        </p:spPr>
        <p:txBody>
          <a:bodyPr spcFirstLastPara="1" wrap="square" lIns="91425" tIns="45700" rIns="91425" bIns="45700" anchor="t" anchorCtr="0">
            <a:normAutofit/>
          </a:bodyPr>
          <a:lstStyle>
            <a:lvl1pPr marL="457200" marR="0" lvl="0" indent="-381000" algn="l" rtl="0">
              <a:spcBef>
                <a:spcPts val="640"/>
              </a:spcBef>
              <a:spcAft>
                <a:spcPts val="0"/>
              </a:spcAft>
              <a:buClr>
                <a:schemeClr val="lt1"/>
              </a:buClr>
              <a:buSzPts val="2400"/>
              <a:buFont typeface="Montserrat"/>
              <a:buChar char="•"/>
              <a:defRPr sz="2400" i="0" u="none" strike="noStrike" cap="none">
                <a:solidFill>
                  <a:schemeClr val="lt1"/>
                </a:solidFill>
                <a:latin typeface="Montserrat"/>
                <a:ea typeface="Montserrat"/>
                <a:cs typeface="Montserrat"/>
                <a:sym typeface="Montserrat"/>
              </a:defRPr>
            </a:lvl1pPr>
            <a:lvl2pPr marL="914400" marR="0" lvl="1" indent="-355600" algn="l" rtl="0">
              <a:spcBef>
                <a:spcPts val="560"/>
              </a:spcBef>
              <a:spcAft>
                <a:spcPts val="0"/>
              </a:spcAft>
              <a:buClr>
                <a:schemeClr val="lt1"/>
              </a:buClr>
              <a:buSzPts val="2000"/>
              <a:buFont typeface="Montserrat"/>
              <a:buChar char="–"/>
              <a:defRPr sz="2000" i="0" u="none" strike="noStrike" cap="none">
                <a:solidFill>
                  <a:schemeClr val="lt1"/>
                </a:solidFill>
                <a:latin typeface="Montserrat"/>
                <a:ea typeface="Montserrat"/>
                <a:cs typeface="Montserrat"/>
                <a:sym typeface="Montserrat"/>
              </a:defRPr>
            </a:lvl2pPr>
            <a:lvl3pPr marL="1371600" marR="0" lvl="2" indent="-342900" algn="l" rtl="0">
              <a:spcBef>
                <a:spcPts val="480"/>
              </a:spcBef>
              <a:spcAft>
                <a:spcPts val="0"/>
              </a:spcAft>
              <a:buClr>
                <a:schemeClr val="lt1"/>
              </a:buClr>
              <a:buSzPts val="1800"/>
              <a:buFont typeface="Montserrat"/>
              <a:buChar char="•"/>
              <a:defRPr sz="1800" i="0" u="none" strike="noStrike" cap="none">
                <a:solidFill>
                  <a:schemeClr val="lt1"/>
                </a:solidFill>
                <a:latin typeface="Montserrat"/>
                <a:ea typeface="Montserrat"/>
                <a:cs typeface="Montserrat"/>
                <a:sym typeface="Montserrat"/>
              </a:defRPr>
            </a:lvl3pPr>
            <a:lvl4pPr marL="1828800" marR="0" lvl="3" indent="-330200" algn="l" rtl="0">
              <a:spcBef>
                <a:spcPts val="400"/>
              </a:spcBef>
              <a:spcAft>
                <a:spcPts val="0"/>
              </a:spcAft>
              <a:buClr>
                <a:schemeClr val="lt1"/>
              </a:buClr>
              <a:buSzPts val="1600"/>
              <a:buFont typeface="Montserrat"/>
              <a:buChar char="–"/>
              <a:defRPr sz="1600" i="0" u="none" strike="noStrike" cap="none">
                <a:solidFill>
                  <a:schemeClr val="lt1"/>
                </a:solidFill>
                <a:latin typeface="Montserrat"/>
                <a:ea typeface="Montserrat"/>
                <a:cs typeface="Montserrat"/>
                <a:sym typeface="Montserrat"/>
              </a:defRPr>
            </a:lvl4pPr>
            <a:lvl5pPr marL="2286000" marR="0" lvl="4" indent="-317500" algn="l" rtl="0">
              <a:spcBef>
                <a:spcPts val="400"/>
              </a:spcBef>
              <a:spcAft>
                <a:spcPts val="0"/>
              </a:spcAft>
              <a:buClr>
                <a:schemeClr val="lt1"/>
              </a:buClr>
              <a:buSzPts val="1400"/>
              <a:buFont typeface="Montserrat"/>
              <a:buChar char="»"/>
              <a:defRPr sz="1400" i="0" u="none" strike="noStrike" cap="none">
                <a:solidFill>
                  <a:schemeClr val="lt1"/>
                </a:solidFill>
                <a:latin typeface="Montserrat"/>
                <a:ea typeface="Montserrat"/>
                <a:cs typeface="Montserrat"/>
                <a:sym typeface="Montserrat"/>
              </a:defRPr>
            </a:lvl5pPr>
            <a:lvl6pPr marL="2743200" marR="0" lvl="5" indent="-304800" algn="l" rtl="0">
              <a:spcBef>
                <a:spcPts val="400"/>
              </a:spcBef>
              <a:spcAft>
                <a:spcPts val="0"/>
              </a:spcAft>
              <a:buClr>
                <a:schemeClr val="lt1"/>
              </a:buClr>
              <a:buSzPts val="1200"/>
              <a:buFont typeface="Montserrat"/>
              <a:buChar char="•"/>
              <a:defRPr sz="1200" i="0" u="none" strike="noStrike" cap="none">
                <a:solidFill>
                  <a:schemeClr val="lt1"/>
                </a:solidFill>
                <a:latin typeface="Montserrat"/>
                <a:ea typeface="Montserrat"/>
                <a:cs typeface="Montserrat"/>
                <a:sym typeface="Montserrat"/>
              </a:defRPr>
            </a:lvl6pPr>
            <a:lvl7pPr marL="3200400" marR="0" lvl="6" indent="-292100" algn="l" rtl="0">
              <a:spcBef>
                <a:spcPts val="400"/>
              </a:spcBef>
              <a:spcAft>
                <a:spcPts val="0"/>
              </a:spcAft>
              <a:buClr>
                <a:schemeClr val="lt1"/>
              </a:buClr>
              <a:buSzPts val="1000"/>
              <a:buFont typeface="Montserrat"/>
              <a:buChar char="•"/>
              <a:defRPr sz="1000" i="0" u="none" strike="noStrike" cap="none">
                <a:solidFill>
                  <a:schemeClr val="lt1"/>
                </a:solidFill>
                <a:latin typeface="Montserrat"/>
                <a:ea typeface="Montserrat"/>
                <a:cs typeface="Montserrat"/>
                <a:sym typeface="Montserrat"/>
              </a:defRPr>
            </a:lvl7pPr>
            <a:lvl8pPr marL="3657600" marR="0" lvl="7" indent="-279400" algn="l" rtl="0">
              <a:spcBef>
                <a:spcPts val="400"/>
              </a:spcBef>
              <a:spcAft>
                <a:spcPts val="0"/>
              </a:spcAft>
              <a:buClr>
                <a:schemeClr val="lt1"/>
              </a:buClr>
              <a:buSzPts val="800"/>
              <a:buFont typeface="Montserrat"/>
              <a:buChar char="•"/>
              <a:defRPr sz="800" i="0" u="none" strike="noStrike" cap="none">
                <a:solidFill>
                  <a:schemeClr val="lt1"/>
                </a:solidFill>
                <a:latin typeface="Montserrat"/>
                <a:ea typeface="Montserrat"/>
                <a:cs typeface="Montserrat"/>
                <a:sym typeface="Montserrat"/>
              </a:defRPr>
            </a:lvl8pPr>
            <a:lvl9pPr marL="4114800" marR="0" lvl="8" indent="-279400" algn="l" rtl="0">
              <a:spcBef>
                <a:spcPts val="400"/>
              </a:spcBef>
              <a:spcAft>
                <a:spcPts val="0"/>
              </a:spcAft>
              <a:buClr>
                <a:schemeClr val="lt1"/>
              </a:buClr>
              <a:buSzPts val="800"/>
              <a:buFont typeface="Montserrat"/>
              <a:buChar char="•"/>
              <a:defRPr sz="800" i="0" u="none" strike="noStrike" cap="none">
                <a:solidFill>
                  <a:schemeClr val="lt1"/>
                </a:solidFill>
                <a:latin typeface="Montserrat"/>
                <a:ea typeface="Montserrat"/>
                <a:cs typeface="Montserrat"/>
                <a:sym typeface="Montserrat"/>
              </a:defRPr>
            </a:lvl9pPr>
          </a:lstStyle>
          <a:p>
            <a:endParaRPr/>
          </a:p>
        </p:txBody>
      </p:sp>
      <p:sp>
        <p:nvSpPr>
          <p:cNvPr id="115" name="Google Shape;115;p12"/>
          <p:cNvSpPr txBox="1">
            <a:spLocks noGrp="1"/>
          </p:cNvSpPr>
          <p:nvPr>
            <p:ph type="body" idx="2"/>
          </p:nvPr>
        </p:nvSpPr>
        <p:spPr>
          <a:xfrm>
            <a:off x="1539100" y="6656225"/>
            <a:ext cx="4458000" cy="2605200"/>
          </a:xfrm>
          <a:prstGeom prst="rect">
            <a:avLst/>
          </a:prstGeom>
          <a:noFill/>
          <a:ln>
            <a:noFill/>
          </a:ln>
        </p:spPr>
        <p:txBody>
          <a:bodyPr spcFirstLastPara="1" wrap="square" lIns="91425" tIns="45700" rIns="91425" bIns="45700" anchor="t" anchorCtr="0">
            <a:normAutofit/>
          </a:bodyPr>
          <a:lstStyle>
            <a:lvl1pPr marL="457200" marR="0" lvl="0" indent="-444500" algn="l" rtl="0">
              <a:spcBef>
                <a:spcPts val="640"/>
              </a:spcBef>
              <a:spcAft>
                <a:spcPts val="0"/>
              </a:spcAft>
              <a:buClr>
                <a:schemeClr val="lt1"/>
              </a:buClr>
              <a:buSzPts val="3400"/>
              <a:buFont typeface="Montserrat"/>
              <a:buChar char="•"/>
              <a:defRPr sz="3400" i="0" u="none" strike="noStrike" cap="none">
                <a:solidFill>
                  <a:schemeClr val="lt1"/>
                </a:solidFill>
                <a:latin typeface="Montserrat"/>
                <a:ea typeface="Montserrat"/>
                <a:cs typeface="Montserrat"/>
                <a:sym typeface="Montserrat"/>
              </a:defRPr>
            </a:lvl1pPr>
            <a:lvl2pPr marL="914400" marR="0" lvl="1" indent="-419100" algn="l" rtl="0">
              <a:spcBef>
                <a:spcPts val="560"/>
              </a:spcBef>
              <a:spcAft>
                <a:spcPts val="0"/>
              </a:spcAft>
              <a:buClr>
                <a:schemeClr val="lt1"/>
              </a:buClr>
              <a:buSzPts val="3000"/>
              <a:buFont typeface="Montserrat"/>
              <a:buChar char="–"/>
              <a:defRPr sz="3000" i="0" u="none" strike="noStrike" cap="none">
                <a:solidFill>
                  <a:schemeClr val="lt1"/>
                </a:solidFill>
                <a:latin typeface="Montserrat"/>
                <a:ea typeface="Montserrat"/>
                <a:cs typeface="Montserrat"/>
                <a:sym typeface="Montserrat"/>
              </a:defRPr>
            </a:lvl2pPr>
            <a:lvl3pPr marL="1371600" marR="0" lvl="2" indent="-387350" algn="l" rtl="0">
              <a:spcBef>
                <a:spcPts val="480"/>
              </a:spcBef>
              <a:spcAft>
                <a:spcPts val="0"/>
              </a:spcAft>
              <a:buClr>
                <a:schemeClr val="lt1"/>
              </a:buClr>
              <a:buSzPts val="2500"/>
              <a:buFont typeface="Montserrat"/>
              <a:buChar char="•"/>
              <a:defRPr sz="2500" i="0" u="none" strike="noStrike" cap="none">
                <a:solidFill>
                  <a:schemeClr val="lt1"/>
                </a:solidFill>
                <a:latin typeface="Montserrat"/>
                <a:ea typeface="Montserrat"/>
                <a:cs typeface="Montserrat"/>
                <a:sym typeface="Montserrat"/>
              </a:defRPr>
            </a:lvl3pPr>
            <a:lvl4pPr marL="1828800" marR="0" lvl="3" indent="-355600" algn="l" rtl="0">
              <a:spcBef>
                <a:spcPts val="400"/>
              </a:spcBef>
              <a:spcAft>
                <a:spcPts val="0"/>
              </a:spcAft>
              <a:buClr>
                <a:schemeClr val="lt1"/>
              </a:buClr>
              <a:buSzPts val="2000"/>
              <a:buFont typeface="Montserrat"/>
              <a:buChar char="–"/>
              <a:defRPr sz="2000" i="0" u="none" strike="noStrike" cap="none">
                <a:solidFill>
                  <a:schemeClr val="lt1"/>
                </a:solidFill>
                <a:latin typeface="Montserrat"/>
                <a:ea typeface="Montserrat"/>
                <a:cs typeface="Montserrat"/>
                <a:sym typeface="Montserrat"/>
              </a:defRPr>
            </a:lvl4pPr>
            <a:lvl5pPr marL="2286000" marR="0" lvl="4" indent="-355600" algn="l" rtl="0">
              <a:spcBef>
                <a:spcPts val="400"/>
              </a:spcBef>
              <a:spcAft>
                <a:spcPts val="0"/>
              </a:spcAft>
              <a:buClr>
                <a:schemeClr val="lt1"/>
              </a:buClr>
              <a:buSzPts val="2000"/>
              <a:buFont typeface="Montserrat"/>
              <a:buChar char="»"/>
              <a:defRPr sz="2000" i="0" u="none" strike="noStrike" cap="none">
                <a:solidFill>
                  <a:schemeClr val="lt1"/>
                </a:solidFill>
                <a:latin typeface="Montserrat"/>
                <a:ea typeface="Montserrat"/>
                <a:cs typeface="Montserrat"/>
                <a:sym typeface="Montserrat"/>
              </a:defRPr>
            </a:lvl5pPr>
            <a:lvl6pPr marL="2743200" marR="0" lvl="5" indent="-355600" algn="l" rtl="0">
              <a:spcBef>
                <a:spcPts val="400"/>
              </a:spcBef>
              <a:spcAft>
                <a:spcPts val="0"/>
              </a:spcAft>
              <a:buClr>
                <a:schemeClr val="lt1"/>
              </a:buClr>
              <a:buSzPts val="2000"/>
              <a:buFont typeface="Montserrat"/>
              <a:buChar char="•"/>
              <a:defRPr sz="2000" i="0" u="none" strike="noStrike" cap="none">
                <a:solidFill>
                  <a:schemeClr val="lt1"/>
                </a:solidFill>
                <a:latin typeface="Montserrat"/>
                <a:ea typeface="Montserrat"/>
                <a:cs typeface="Montserrat"/>
                <a:sym typeface="Montserrat"/>
              </a:defRPr>
            </a:lvl6pPr>
            <a:lvl7pPr marL="3200400" marR="0" lvl="6" indent="-355600" algn="l" rtl="0">
              <a:spcBef>
                <a:spcPts val="400"/>
              </a:spcBef>
              <a:spcAft>
                <a:spcPts val="0"/>
              </a:spcAft>
              <a:buClr>
                <a:schemeClr val="lt1"/>
              </a:buClr>
              <a:buSzPts val="2000"/>
              <a:buFont typeface="Montserrat"/>
              <a:buChar char="•"/>
              <a:defRPr sz="2000" i="0" u="none" strike="noStrike" cap="none">
                <a:solidFill>
                  <a:schemeClr val="lt1"/>
                </a:solidFill>
                <a:latin typeface="Montserrat"/>
                <a:ea typeface="Montserrat"/>
                <a:cs typeface="Montserrat"/>
                <a:sym typeface="Montserrat"/>
              </a:defRPr>
            </a:lvl7pPr>
            <a:lvl8pPr marL="3657600" marR="0" lvl="7" indent="-355600" algn="l" rtl="0">
              <a:spcBef>
                <a:spcPts val="400"/>
              </a:spcBef>
              <a:spcAft>
                <a:spcPts val="0"/>
              </a:spcAft>
              <a:buClr>
                <a:schemeClr val="lt1"/>
              </a:buClr>
              <a:buSzPts val="2000"/>
              <a:buFont typeface="Montserrat"/>
              <a:buChar char="•"/>
              <a:defRPr sz="2000" i="0" u="none" strike="noStrike" cap="none">
                <a:solidFill>
                  <a:schemeClr val="lt1"/>
                </a:solidFill>
                <a:latin typeface="Montserrat"/>
                <a:ea typeface="Montserrat"/>
                <a:cs typeface="Montserrat"/>
                <a:sym typeface="Montserrat"/>
              </a:defRPr>
            </a:lvl8pPr>
            <a:lvl9pPr marL="4114800" marR="0" lvl="8" indent="-355600" algn="l" rtl="0">
              <a:spcBef>
                <a:spcPts val="400"/>
              </a:spcBef>
              <a:spcAft>
                <a:spcPts val="0"/>
              </a:spcAft>
              <a:buClr>
                <a:schemeClr val="lt1"/>
              </a:buClr>
              <a:buSzPts val="2000"/>
              <a:buFont typeface="Montserrat"/>
              <a:buChar char="•"/>
              <a:defRPr sz="2000" i="0" u="none" strike="noStrike" cap="none">
                <a:solidFill>
                  <a:schemeClr val="lt1"/>
                </a:solidFill>
                <a:latin typeface="Montserrat"/>
                <a:ea typeface="Montserrat"/>
                <a:cs typeface="Montserrat"/>
                <a:sym typeface="Montserrat"/>
              </a:defRPr>
            </a:lvl9pPr>
          </a:lstStyle>
          <a:p>
            <a:endParaRPr/>
          </a:p>
        </p:txBody>
      </p:sp>
      <p:sp>
        <p:nvSpPr>
          <p:cNvPr id="116" name="Google Shape;116;p12"/>
          <p:cNvSpPr txBox="1">
            <a:spLocks noGrp="1"/>
          </p:cNvSpPr>
          <p:nvPr>
            <p:ph type="body" idx="3"/>
          </p:nvPr>
        </p:nvSpPr>
        <p:spPr>
          <a:xfrm>
            <a:off x="6648063" y="6656225"/>
            <a:ext cx="4458000" cy="2605200"/>
          </a:xfrm>
          <a:prstGeom prst="rect">
            <a:avLst/>
          </a:prstGeom>
          <a:noFill/>
          <a:ln>
            <a:noFill/>
          </a:ln>
        </p:spPr>
        <p:txBody>
          <a:bodyPr spcFirstLastPara="1" wrap="square" lIns="91425" tIns="45700" rIns="91425" bIns="45700" anchor="t" anchorCtr="0">
            <a:normAutofit/>
          </a:bodyPr>
          <a:lstStyle>
            <a:lvl1pPr marL="457200" marR="0" lvl="0" indent="-444500" algn="l" rtl="0">
              <a:spcBef>
                <a:spcPts val="640"/>
              </a:spcBef>
              <a:spcAft>
                <a:spcPts val="0"/>
              </a:spcAft>
              <a:buClr>
                <a:schemeClr val="lt1"/>
              </a:buClr>
              <a:buSzPts val="3400"/>
              <a:buFont typeface="Montserrat"/>
              <a:buChar char="•"/>
              <a:defRPr sz="3400" i="0" u="none" strike="noStrike" cap="none">
                <a:solidFill>
                  <a:schemeClr val="lt1"/>
                </a:solidFill>
                <a:latin typeface="Montserrat"/>
                <a:ea typeface="Montserrat"/>
                <a:cs typeface="Montserrat"/>
                <a:sym typeface="Montserrat"/>
              </a:defRPr>
            </a:lvl1pPr>
            <a:lvl2pPr marL="914400" marR="0" lvl="1" indent="-419100" algn="l" rtl="0">
              <a:spcBef>
                <a:spcPts val="560"/>
              </a:spcBef>
              <a:spcAft>
                <a:spcPts val="0"/>
              </a:spcAft>
              <a:buClr>
                <a:schemeClr val="lt1"/>
              </a:buClr>
              <a:buSzPts val="3000"/>
              <a:buFont typeface="Montserrat"/>
              <a:buChar char="–"/>
              <a:defRPr sz="3000" i="0" u="none" strike="noStrike" cap="none">
                <a:solidFill>
                  <a:schemeClr val="lt1"/>
                </a:solidFill>
                <a:latin typeface="Montserrat"/>
                <a:ea typeface="Montserrat"/>
                <a:cs typeface="Montserrat"/>
                <a:sym typeface="Montserrat"/>
              </a:defRPr>
            </a:lvl2pPr>
            <a:lvl3pPr marL="1371600" marR="0" lvl="2" indent="-387350" algn="l" rtl="0">
              <a:spcBef>
                <a:spcPts val="480"/>
              </a:spcBef>
              <a:spcAft>
                <a:spcPts val="0"/>
              </a:spcAft>
              <a:buClr>
                <a:schemeClr val="lt1"/>
              </a:buClr>
              <a:buSzPts val="2500"/>
              <a:buFont typeface="Montserrat"/>
              <a:buChar char="•"/>
              <a:defRPr sz="2500" i="0" u="none" strike="noStrike" cap="none">
                <a:solidFill>
                  <a:schemeClr val="lt1"/>
                </a:solidFill>
                <a:latin typeface="Montserrat"/>
                <a:ea typeface="Montserrat"/>
                <a:cs typeface="Montserrat"/>
                <a:sym typeface="Montserrat"/>
              </a:defRPr>
            </a:lvl3pPr>
            <a:lvl4pPr marL="1828800" marR="0" lvl="3" indent="-355600" algn="l" rtl="0">
              <a:spcBef>
                <a:spcPts val="400"/>
              </a:spcBef>
              <a:spcAft>
                <a:spcPts val="0"/>
              </a:spcAft>
              <a:buClr>
                <a:schemeClr val="lt1"/>
              </a:buClr>
              <a:buSzPts val="2000"/>
              <a:buFont typeface="Montserrat"/>
              <a:buChar char="–"/>
              <a:defRPr sz="2000" i="0" u="none" strike="noStrike" cap="none">
                <a:solidFill>
                  <a:schemeClr val="lt1"/>
                </a:solidFill>
                <a:latin typeface="Montserrat"/>
                <a:ea typeface="Montserrat"/>
                <a:cs typeface="Montserrat"/>
                <a:sym typeface="Montserrat"/>
              </a:defRPr>
            </a:lvl4pPr>
            <a:lvl5pPr marL="2286000" marR="0" lvl="4" indent="-355600" algn="l" rtl="0">
              <a:spcBef>
                <a:spcPts val="400"/>
              </a:spcBef>
              <a:spcAft>
                <a:spcPts val="0"/>
              </a:spcAft>
              <a:buClr>
                <a:schemeClr val="lt1"/>
              </a:buClr>
              <a:buSzPts val="2000"/>
              <a:buFont typeface="Montserrat"/>
              <a:buChar char="»"/>
              <a:defRPr sz="2000" i="0" u="none" strike="noStrike" cap="none">
                <a:solidFill>
                  <a:schemeClr val="lt1"/>
                </a:solidFill>
                <a:latin typeface="Montserrat"/>
                <a:ea typeface="Montserrat"/>
                <a:cs typeface="Montserrat"/>
                <a:sym typeface="Montserrat"/>
              </a:defRPr>
            </a:lvl5pPr>
            <a:lvl6pPr marL="2743200" marR="0" lvl="5" indent="-355600" algn="l" rtl="0">
              <a:spcBef>
                <a:spcPts val="400"/>
              </a:spcBef>
              <a:spcAft>
                <a:spcPts val="0"/>
              </a:spcAft>
              <a:buClr>
                <a:schemeClr val="lt1"/>
              </a:buClr>
              <a:buSzPts val="2000"/>
              <a:buFont typeface="Montserrat"/>
              <a:buChar char="•"/>
              <a:defRPr sz="2000" i="0" u="none" strike="noStrike" cap="none">
                <a:solidFill>
                  <a:schemeClr val="lt1"/>
                </a:solidFill>
                <a:latin typeface="Montserrat"/>
                <a:ea typeface="Montserrat"/>
                <a:cs typeface="Montserrat"/>
                <a:sym typeface="Montserrat"/>
              </a:defRPr>
            </a:lvl6pPr>
            <a:lvl7pPr marL="3200400" marR="0" lvl="6" indent="-355600" algn="l" rtl="0">
              <a:spcBef>
                <a:spcPts val="400"/>
              </a:spcBef>
              <a:spcAft>
                <a:spcPts val="0"/>
              </a:spcAft>
              <a:buClr>
                <a:schemeClr val="lt1"/>
              </a:buClr>
              <a:buSzPts val="2000"/>
              <a:buFont typeface="Montserrat"/>
              <a:buChar char="•"/>
              <a:defRPr sz="2000" i="0" u="none" strike="noStrike" cap="none">
                <a:solidFill>
                  <a:schemeClr val="lt1"/>
                </a:solidFill>
                <a:latin typeface="Montserrat"/>
                <a:ea typeface="Montserrat"/>
                <a:cs typeface="Montserrat"/>
                <a:sym typeface="Montserrat"/>
              </a:defRPr>
            </a:lvl7pPr>
            <a:lvl8pPr marL="3657600" marR="0" lvl="7" indent="-355600" algn="l" rtl="0">
              <a:spcBef>
                <a:spcPts val="400"/>
              </a:spcBef>
              <a:spcAft>
                <a:spcPts val="0"/>
              </a:spcAft>
              <a:buClr>
                <a:schemeClr val="lt1"/>
              </a:buClr>
              <a:buSzPts val="2000"/>
              <a:buFont typeface="Montserrat"/>
              <a:buChar char="•"/>
              <a:defRPr sz="2000" i="0" u="none" strike="noStrike" cap="none">
                <a:solidFill>
                  <a:schemeClr val="lt1"/>
                </a:solidFill>
                <a:latin typeface="Montserrat"/>
                <a:ea typeface="Montserrat"/>
                <a:cs typeface="Montserrat"/>
                <a:sym typeface="Montserrat"/>
              </a:defRPr>
            </a:lvl8pPr>
            <a:lvl9pPr marL="4114800" marR="0" lvl="8" indent="-355600" algn="l" rtl="0">
              <a:spcBef>
                <a:spcPts val="400"/>
              </a:spcBef>
              <a:spcAft>
                <a:spcPts val="0"/>
              </a:spcAft>
              <a:buClr>
                <a:schemeClr val="lt1"/>
              </a:buClr>
              <a:buSzPts val="2000"/>
              <a:buFont typeface="Montserrat"/>
              <a:buChar char="•"/>
              <a:defRPr sz="2000" i="0" u="none" strike="noStrike" cap="none">
                <a:solidFill>
                  <a:schemeClr val="lt1"/>
                </a:solidFill>
                <a:latin typeface="Montserrat"/>
                <a:ea typeface="Montserrat"/>
                <a:cs typeface="Montserrat"/>
                <a:sym typeface="Montserrat"/>
              </a:defRPr>
            </a:lvl9pPr>
          </a:lstStyle>
          <a:p>
            <a:endParaRPr/>
          </a:p>
        </p:txBody>
      </p:sp>
      <p:sp>
        <p:nvSpPr>
          <p:cNvPr id="117" name="Google Shape;117;p12"/>
          <p:cNvSpPr txBox="1">
            <a:spLocks noGrp="1"/>
          </p:cNvSpPr>
          <p:nvPr>
            <p:ph type="body" idx="4"/>
          </p:nvPr>
        </p:nvSpPr>
        <p:spPr>
          <a:xfrm>
            <a:off x="11757050" y="6656225"/>
            <a:ext cx="4458000" cy="2605200"/>
          </a:xfrm>
          <a:prstGeom prst="rect">
            <a:avLst/>
          </a:prstGeom>
          <a:noFill/>
          <a:ln>
            <a:noFill/>
          </a:ln>
        </p:spPr>
        <p:txBody>
          <a:bodyPr spcFirstLastPara="1" wrap="square" lIns="91425" tIns="45700" rIns="91425" bIns="45700" anchor="t" anchorCtr="0">
            <a:normAutofit/>
          </a:bodyPr>
          <a:lstStyle>
            <a:lvl1pPr marL="457200" marR="0" lvl="0" indent="-444500" algn="l" rtl="0">
              <a:spcBef>
                <a:spcPts val="640"/>
              </a:spcBef>
              <a:spcAft>
                <a:spcPts val="0"/>
              </a:spcAft>
              <a:buClr>
                <a:schemeClr val="lt1"/>
              </a:buClr>
              <a:buSzPts val="3400"/>
              <a:buFont typeface="Montserrat"/>
              <a:buChar char="•"/>
              <a:defRPr sz="3400" i="0" u="none" strike="noStrike" cap="none">
                <a:solidFill>
                  <a:schemeClr val="lt1"/>
                </a:solidFill>
                <a:latin typeface="Montserrat"/>
                <a:ea typeface="Montserrat"/>
                <a:cs typeface="Montserrat"/>
                <a:sym typeface="Montserrat"/>
              </a:defRPr>
            </a:lvl1pPr>
            <a:lvl2pPr marL="914400" marR="0" lvl="1" indent="-419100" algn="l" rtl="0">
              <a:spcBef>
                <a:spcPts val="560"/>
              </a:spcBef>
              <a:spcAft>
                <a:spcPts val="0"/>
              </a:spcAft>
              <a:buClr>
                <a:schemeClr val="lt1"/>
              </a:buClr>
              <a:buSzPts val="3000"/>
              <a:buFont typeface="Montserrat"/>
              <a:buChar char="–"/>
              <a:defRPr sz="3000" i="0" u="none" strike="noStrike" cap="none">
                <a:solidFill>
                  <a:schemeClr val="lt1"/>
                </a:solidFill>
                <a:latin typeface="Montserrat"/>
                <a:ea typeface="Montserrat"/>
                <a:cs typeface="Montserrat"/>
                <a:sym typeface="Montserrat"/>
              </a:defRPr>
            </a:lvl2pPr>
            <a:lvl3pPr marL="1371600" marR="0" lvl="2" indent="-387350" algn="l" rtl="0">
              <a:spcBef>
                <a:spcPts val="480"/>
              </a:spcBef>
              <a:spcAft>
                <a:spcPts val="0"/>
              </a:spcAft>
              <a:buClr>
                <a:schemeClr val="lt1"/>
              </a:buClr>
              <a:buSzPts val="2500"/>
              <a:buFont typeface="Montserrat"/>
              <a:buChar char="•"/>
              <a:defRPr sz="2500" i="0" u="none" strike="noStrike" cap="none">
                <a:solidFill>
                  <a:schemeClr val="lt1"/>
                </a:solidFill>
                <a:latin typeface="Montserrat"/>
                <a:ea typeface="Montserrat"/>
                <a:cs typeface="Montserrat"/>
                <a:sym typeface="Montserrat"/>
              </a:defRPr>
            </a:lvl3pPr>
            <a:lvl4pPr marL="1828800" marR="0" lvl="3" indent="-355600" algn="l" rtl="0">
              <a:spcBef>
                <a:spcPts val="400"/>
              </a:spcBef>
              <a:spcAft>
                <a:spcPts val="0"/>
              </a:spcAft>
              <a:buClr>
                <a:schemeClr val="lt1"/>
              </a:buClr>
              <a:buSzPts val="2000"/>
              <a:buFont typeface="Montserrat"/>
              <a:buChar char="–"/>
              <a:defRPr sz="2000" i="0" u="none" strike="noStrike" cap="none">
                <a:solidFill>
                  <a:schemeClr val="lt1"/>
                </a:solidFill>
                <a:latin typeface="Montserrat"/>
                <a:ea typeface="Montserrat"/>
                <a:cs typeface="Montserrat"/>
                <a:sym typeface="Montserrat"/>
              </a:defRPr>
            </a:lvl4pPr>
            <a:lvl5pPr marL="2286000" marR="0" lvl="4" indent="-355600" algn="l" rtl="0">
              <a:spcBef>
                <a:spcPts val="400"/>
              </a:spcBef>
              <a:spcAft>
                <a:spcPts val="0"/>
              </a:spcAft>
              <a:buClr>
                <a:schemeClr val="lt1"/>
              </a:buClr>
              <a:buSzPts val="2000"/>
              <a:buFont typeface="Montserrat"/>
              <a:buChar char="»"/>
              <a:defRPr sz="2000" i="0" u="none" strike="noStrike" cap="none">
                <a:solidFill>
                  <a:schemeClr val="lt1"/>
                </a:solidFill>
                <a:latin typeface="Montserrat"/>
                <a:ea typeface="Montserrat"/>
                <a:cs typeface="Montserrat"/>
                <a:sym typeface="Montserrat"/>
              </a:defRPr>
            </a:lvl5pPr>
            <a:lvl6pPr marL="2743200" marR="0" lvl="5" indent="-355600" algn="l" rtl="0">
              <a:spcBef>
                <a:spcPts val="400"/>
              </a:spcBef>
              <a:spcAft>
                <a:spcPts val="0"/>
              </a:spcAft>
              <a:buClr>
                <a:schemeClr val="lt1"/>
              </a:buClr>
              <a:buSzPts val="2000"/>
              <a:buFont typeface="Montserrat"/>
              <a:buChar char="•"/>
              <a:defRPr sz="2000" i="0" u="none" strike="noStrike" cap="none">
                <a:solidFill>
                  <a:schemeClr val="lt1"/>
                </a:solidFill>
                <a:latin typeface="Montserrat"/>
                <a:ea typeface="Montserrat"/>
                <a:cs typeface="Montserrat"/>
                <a:sym typeface="Montserrat"/>
              </a:defRPr>
            </a:lvl6pPr>
            <a:lvl7pPr marL="3200400" marR="0" lvl="6" indent="-355600" algn="l" rtl="0">
              <a:spcBef>
                <a:spcPts val="400"/>
              </a:spcBef>
              <a:spcAft>
                <a:spcPts val="0"/>
              </a:spcAft>
              <a:buClr>
                <a:schemeClr val="lt1"/>
              </a:buClr>
              <a:buSzPts val="2000"/>
              <a:buFont typeface="Montserrat"/>
              <a:buChar char="•"/>
              <a:defRPr sz="2000" i="0" u="none" strike="noStrike" cap="none">
                <a:solidFill>
                  <a:schemeClr val="lt1"/>
                </a:solidFill>
                <a:latin typeface="Montserrat"/>
                <a:ea typeface="Montserrat"/>
                <a:cs typeface="Montserrat"/>
                <a:sym typeface="Montserrat"/>
              </a:defRPr>
            </a:lvl7pPr>
            <a:lvl8pPr marL="3657600" marR="0" lvl="7" indent="-355600" algn="l" rtl="0">
              <a:spcBef>
                <a:spcPts val="400"/>
              </a:spcBef>
              <a:spcAft>
                <a:spcPts val="0"/>
              </a:spcAft>
              <a:buClr>
                <a:schemeClr val="lt1"/>
              </a:buClr>
              <a:buSzPts val="2000"/>
              <a:buFont typeface="Montserrat"/>
              <a:buChar char="•"/>
              <a:defRPr sz="2000" i="0" u="none" strike="noStrike" cap="none">
                <a:solidFill>
                  <a:schemeClr val="lt1"/>
                </a:solidFill>
                <a:latin typeface="Montserrat"/>
                <a:ea typeface="Montserrat"/>
                <a:cs typeface="Montserrat"/>
                <a:sym typeface="Montserrat"/>
              </a:defRPr>
            </a:lvl8pPr>
            <a:lvl9pPr marL="4114800" marR="0" lvl="8" indent="-355600" algn="l" rtl="0">
              <a:spcBef>
                <a:spcPts val="400"/>
              </a:spcBef>
              <a:spcAft>
                <a:spcPts val="0"/>
              </a:spcAft>
              <a:buClr>
                <a:schemeClr val="lt1"/>
              </a:buClr>
              <a:buSzPts val="2000"/>
              <a:buFont typeface="Montserrat"/>
              <a:buChar char="•"/>
              <a:defRPr sz="2000" i="0" u="none" strike="noStrike" cap="none">
                <a:solidFill>
                  <a:schemeClr val="lt1"/>
                </a:solidFill>
                <a:latin typeface="Montserrat"/>
                <a:ea typeface="Montserrat"/>
                <a:cs typeface="Montserrat"/>
                <a:sym typeface="Montserrat"/>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hank You Slide">
  <p:cSld name="CUSTOM_10">
    <p:bg>
      <p:bgPr>
        <a:solidFill>
          <a:schemeClr val="dk1"/>
        </a:solidFill>
        <a:effectLst/>
      </p:bgPr>
    </p:bg>
    <p:spTree>
      <p:nvGrpSpPr>
        <p:cNvPr id="1" name="Shape 118"/>
        <p:cNvGrpSpPr/>
        <p:nvPr/>
      </p:nvGrpSpPr>
      <p:grpSpPr>
        <a:xfrm>
          <a:off x="0" y="0"/>
          <a:ext cx="0" cy="0"/>
          <a:chOff x="0" y="0"/>
          <a:chExt cx="0" cy="0"/>
        </a:xfrm>
      </p:grpSpPr>
      <p:sp>
        <p:nvSpPr>
          <p:cNvPr id="119" name="Google Shape;119;p13"/>
          <p:cNvSpPr>
            <a:spLocks noGrp="1"/>
          </p:cNvSpPr>
          <p:nvPr>
            <p:ph type="pic" idx="2"/>
          </p:nvPr>
        </p:nvSpPr>
        <p:spPr>
          <a:xfrm>
            <a:off x="10566700" y="0"/>
            <a:ext cx="8592300" cy="10408800"/>
          </a:xfrm>
          <a:prstGeom prst="roundRect">
            <a:avLst>
              <a:gd name="adj" fmla="val 3650"/>
            </a:avLst>
          </a:prstGeom>
          <a:noFill/>
          <a:ln>
            <a:noFill/>
          </a:ln>
        </p:spPr>
      </p:sp>
      <p:sp>
        <p:nvSpPr>
          <p:cNvPr id="120" name="Google Shape;120;p13"/>
          <p:cNvSpPr/>
          <p:nvPr/>
        </p:nvSpPr>
        <p:spPr>
          <a:xfrm>
            <a:off x="-163307" y="5143500"/>
            <a:ext cx="11517726" cy="5569296"/>
          </a:xfrm>
          <a:custGeom>
            <a:avLst/>
            <a:gdLst/>
            <a:ahLst/>
            <a:cxnLst/>
            <a:rect l="l" t="t" r="r" b="b"/>
            <a:pathLst>
              <a:path w="3032976" h="1466569" extrusionOk="0">
                <a:moveTo>
                  <a:pt x="20169" y="0"/>
                </a:moveTo>
                <a:lnTo>
                  <a:pt x="3012807" y="0"/>
                </a:lnTo>
                <a:cubicBezTo>
                  <a:pt x="3018156" y="0"/>
                  <a:pt x="3023286" y="2125"/>
                  <a:pt x="3027068" y="5907"/>
                </a:cubicBezTo>
                <a:cubicBezTo>
                  <a:pt x="3030851" y="9690"/>
                  <a:pt x="3032976" y="14820"/>
                  <a:pt x="3032976" y="20169"/>
                </a:cubicBezTo>
                <a:lnTo>
                  <a:pt x="3032976" y="1446400"/>
                </a:lnTo>
                <a:cubicBezTo>
                  <a:pt x="3032976" y="1451749"/>
                  <a:pt x="3030851" y="1456879"/>
                  <a:pt x="3027068" y="1460661"/>
                </a:cubicBezTo>
                <a:cubicBezTo>
                  <a:pt x="3023286" y="1464444"/>
                  <a:pt x="3018156" y="1466569"/>
                  <a:pt x="3012807" y="1466569"/>
                </a:cubicBezTo>
                <a:lnTo>
                  <a:pt x="20169" y="1466569"/>
                </a:lnTo>
                <a:cubicBezTo>
                  <a:pt x="14820" y="1466569"/>
                  <a:pt x="9690" y="1464444"/>
                  <a:pt x="5907" y="1460661"/>
                </a:cubicBezTo>
                <a:cubicBezTo>
                  <a:pt x="2125" y="1456879"/>
                  <a:pt x="0" y="1451749"/>
                  <a:pt x="0" y="1446400"/>
                </a:cubicBezTo>
                <a:lnTo>
                  <a:pt x="0" y="20169"/>
                </a:lnTo>
                <a:cubicBezTo>
                  <a:pt x="0" y="14820"/>
                  <a:pt x="2125" y="9690"/>
                  <a:pt x="5907" y="5907"/>
                </a:cubicBezTo>
                <a:cubicBezTo>
                  <a:pt x="9690" y="2125"/>
                  <a:pt x="14820" y="0"/>
                  <a:pt x="20169" y="0"/>
                </a:cubicBezTo>
                <a:close/>
              </a:path>
            </a:pathLst>
          </a:custGeom>
          <a:solidFill>
            <a:srgbClr val="C67D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3"/>
          <p:cNvSpPr/>
          <p:nvPr/>
        </p:nvSpPr>
        <p:spPr>
          <a:xfrm>
            <a:off x="9992643" y="4722000"/>
            <a:ext cx="1399718" cy="1399718"/>
          </a:xfrm>
          <a:custGeom>
            <a:avLst/>
            <a:gdLst/>
            <a:ahLst/>
            <a:cxnLst/>
            <a:rect l="l" t="t" r="r" b="b"/>
            <a:pathLst>
              <a:path w="1399718" h="1399718" extrusionOk="0">
                <a:moveTo>
                  <a:pt x="0" y="0"/>
                </a:moveTo>
                <a:lnTo>
                  <a:pt x="1399718" y="0"/>
                </a:lnTo>
                <a:lnTo>
                  <a:pt x="1399718" y="1399717"/>
                </a:lnTo>
                <a:lnTo>
                  <a:pt x="0" y="1399717"/>
                </a:lnTo>
                <a:lnTo>
                  <a:pt x="0" y="0"/>
                </a:lnTo>
                <a:close/>
              </a:path>
            </a:pathLst>
          </a:custGeom>
          <a:blipFill rotWithShape="1">
            <a:blip r:embed="rId2">
              <a:alphaModFix/>
            </a:blip>
            <a:stretch>
              <a:fillRect/>
            </a:stretch>
          </a:blipFill>
          <a:ln>
            <a:noFill/>
          </a:ln>
        </p:spPr>
      </p:sp>
      <p:pic>
        <p:nvPicPr>
          <p:cNvPr id="122" name="Google Shape;122;p13"/>
          <p:cNvPicPr preferRelativeResize="0"/>
          <p:nvPr/>
        </p:nvPicPr>
        <p:blipFill rotWithShape="1">
          <a:blip r:embed="rId3">
            <a:alphaModFix/>
          </a:blip>
          <a:srcRect l="20089" t="16950"/>
          <a:stretch/>
        </p:blipFill>
        <p:spPr>
          <a:xfrm>
            <a:off x="-29250" y="0"/>
            <a:ext cx="2826599" cy="2585826"/>
          </a:xfrm>
          <a:prstGeom prst="rect">
            <a:avLst/>
          </a:prstGeom>
          <a:noFill/>
          <a:ln>
            <a:noFill/>
          </a:ln>
        </p:spPr>
      </p:pic>
      <p:sp>
        <p:nvSpPr>
          <p:cNvPr id="123" name="Google Shape;123;p13"/>
          <p:cNvSpPr txBox="1">
            <a:spLocks noGrp="1"/>
          </p:cNvSpPr>
          <p:nvPr>
            <p:ph type="title"/>
          </p:nvPr>
        </p:nvSpPr>
        <p:spPr>
          <a:xfrm>
            <a:off x="1539100" y="1261000"/>
            <a:ext cx="7809300" cy="3376500"/>
          </a:xfrm>
          <a:prstGeom prst="rect">
            <a:avLst/>
          </a:prstGeom>
        </p:spPr>
        <p:txBody>
          <a:bodyPr spcFirstLastPara="1" wrap="square" lIns="91425" tIns="45700" rIns="91425" bIns="45700" anchor="b" anchorCtr="0">
            <a:normAutofit/>
          </a:bodyPr>
          <a:lstStyle>
            <a:lvl1pPr lvl="0" algn="l" rtl="0">
              <a:spcBef>
                <a:spcPts val="0"/>
              </a:spcBef>
              <a:spcAft>
                <a:spcPts val="0"/>
              </a:spcAft>
              <a:buClr>
                <a:schemeClr val="lt1"/>
              </a:buClr>
              <a:buSzPts val="9200"/>
              <a:buNone/>
              <a:defRPr sz="9200">
                <a:solidFill>
                  <a:schemeClr val="lt1"/>
                </a:solidFill>
              </a:defRPr>
            </a:lvl1pPr>
            <a:lvl2pPr lvl="1" rtl="0">
              <a:spcBef>
                <a:spcPts val="0"/>
              </a:spcBef>
              <a:spcAft>
                <a:spcPts val="0"/>
              </a:spcAft>
              <a:buSzPts val="9200"/>
              <a:buNone/>
              <a:defRPr sz="9200"/>
            </a:lvl2pPr>
            <a:lvl3pPr lvl="2" rtl="0">
              <a:spcBef>
                <a:spcPts val="0"/>
              </a:spcBef>
              <a:spcAft>
                <a:spcPts val="0"/>
              </a:spcAft>
              <a:buSzPts val="9200"/>
              <a:buNone/>
              <a:defRPr sz="9200"/>
            </a:lvl3pPr>
            <a:lvl4pPr lvl="3" rtl="0">
              <a:spcBef>
                <a:spcPts val="0"/>
              </a:spcBef>
              <a:spcAft>
                <a:spcPts val="0"/>
              </a:spcAft>
              <a:buSzPts val="9200"/>
              <a:buNone/>
              <a:defRPr sz="9200"/>
            </a:lvl4pPr>
            <a:lvl5pPr lvl="4" rtl="0">
              <a:spcBef>
                <a:spcPts val="0"/>
              </a:spcBef>
              <a:spcAft>
                <a:spcPts val="0"/>
              </a:spcAft>
              <a:buSzPts val="9200"/>
              <a:buNone/>
              <a:defRPr sz="9200"/>
            </a:lvl5pPr>
            <a:lvl6pPr lvl="5" rtl="0">
              <a:spcBef>
                <a:spcPts val="0"/>
              </a:spcBef>
              <a:spcAft>
                <a:spcPts val="0"/>
              </a:spcAft>
              <a:buSzPts val="9200"/>
              <a:buNone/>
              <a:defRPr sz="9200"/>
            </a:lvl6pPr>
            <a:lvl7pPr lvl="6" rtl="0">
              <a:spcBef>
                <a:spcPts val="0"/>
              </a:spcBef>
              <a:spcAft>
                <a:spcPts val="0"/>
              </a:spcAft>
              <a:buSzPts val="9200"/>
              <a:buNone/>
              <a:defRPr sz="9200"/>
            </a:lvl7pPr>
            <a:lvl8pPr lvl="7" rtl="0">
              <a:spcBef>
                <a:spcPts val="0"/>
              </a:spcBef>
              <a:spcAft>
                <a:spcPts val="0"/>
              </a:spcAft>
              <a:buSzPts val="9200"/>
              <a:buNone/>
              <a:defRPr sz="9200"/>
            </a:lvl8pPr>
            <a:lvl9pPr lvl="8" rtl="0">
              <a:spcBef>
                <a:spcPts val="0"/>
              </a:spcBef>
              <a:spcAft>
                <a:spcPts val="0"/>
              </a:spcAft>
              <a:buSzPts val="9200"/>
              <a:buNone/>
              <a:defRPr sz="9200"/>
            </a:lvl9pPr>
          </a:lstStyle>
          <a:p>
            <a:endParaRPr/>
          </a:p>
        </p:txBody>
      </p:sp>
      <p:sp>
        <p:nvSpPr>
          <p:cNvPr id="124" name="Google Shape;124;p13"/>
          <p:cNvSpPr txBox="1">
            <a:spLocks noGrp="1"/>
          </p:cNvSpPr>
          <p:nvPr>
            <p:ph type="body" idx="1"/>
          </p:nvPr>
        </p:nvSpPr>
        <p:spPr>
          <a:xfrm>
            <a:off x="1539100" y="6974875"/>
            <a:ext cx="8303400" cy="2770500"/>
          </a:xfrm>
          <a:prstGeom prst="rect">
            <a:avLst/>
          </a:prstGeom>
          <a:noFill/>
          <a:ln>
            <a:noFill/>
          </a:ln>
        </p:spPr>
        <p:txBody>
          <a:bodyPr spcFirstLastPara="1" wrap="square" lIns="91425" tIns="45700" rIns="91425" bIns="45700" anchor="t" anchorCtr="0">
            <a:normAutofit/>
          </a:bodyPr>
          <a:lstStyle>
            <a:lvl1pPr marL="457200" marR="0" lvl="0" indent="-381000" algn="l" rtl="0">
              <a:spcBef>
                <a:spcPts val="640"/>
              </a:spcBef>
              <a:spcAft>
                <a:spcPts val="0"/>
              </a:spcAft>
              <a:buSzPts val="2400"/>
              <a:buFont typeface="Montserrat"/>
              <a:buChar char="•"/>
              <a:defRPr sz="2400" i="0" u="none" strike="noStrike" cap="none">
                <a:latin typeface="Montserrat"/>
                <a:ea typeface="Montserrat"/>
                <a:cs typeface="Montserrat"/>
                <a:sym typeface="Montserrat"/>
              </a:defRPr>
            </a:lvl1pPr>
            <a:lvl2pPr marL="914400" marR="0" lvl="1" indent="-355600" algn="l" rtl="0">
              <a:spcBef>
                <a:spcPts val="560"/>
              </a:spcBef>
              <a:spcAft>
                <a:spcPts val="0"/>
              </a:spcAft>
              <a:buSzPts val="2000"/>
              <a:buFont typeface="Montserrat"/>
              <a:buChar char="–"/>
              <a:defRPr sz="2000" i="0" u="none" strike="noStrike" cap="none">
                <a:latin typeface="Montserrat"/>
                <a:ea typeface="Montserrat"/>
                <a:cs typeface="Montserrat"/>
                <a:sym typeface="Montserrat"/>
              </a:defRPr>
            </a:lvl2pPr>
            <a:lvl3pPr marL="1371600" marR="0" lvl="2" indent="-342900" algn="l" rtl="0">
              <a:spcBef>
                <a:spcPts val="480"/>
              </a:spcBef>
              <a:spcAft>
                <a:spcPts val="0"/>
              </a:spcAft>
              <a:buSzPts val="1800"/>
              <a:buFont typeface="Montserrat"/>
              <a:buChar char="•"/>
              <a:defRPr sz="1800" i="0" u="none" strike="noStrike" cap="none">
                <a:latin typeface="Montserrat"/>
                <a:ea typeface="Montserrat"/>
                <a:cs typeface="Montserrat"/>
                <a:sym typeface="Montserrat"/>
              </a:defRPr>
            </a:lvl3pPr>
            <a:lvl4pPr marL="1828800" marR="0" lvl="3" indent="-330200" algn="l" rtl="0">
              <a:spcBef>
                <a:spcPts val="400"/>
              </a:spcBef>
              <a:spcAft>
                <a:spcPts val="0"/>
              </a:spcAft>
              <a:buSzPts val="1600"/>
              <a:buFont typeface="Montserrat"/>
              <a:buChar char="–"/>
              <a:defRPr sz="1600" i="0" u="none" strike="noStrike" cap="none">
                <a:latin typeface="Montserrat"/>
                <a:ea typeface="Montserrat"/>
                <a:cs typeface="Montserrat"/>
                <a:sym typeface="Montserrat"/>
              </a:defRPr>
            </a:lvl4pPr>
            <a:lvl5pPr marL="2286000" marR="0" lvl="4" indent="-317500" algn="l" rtl="0">
              <a:spcBef>
                <a:spcPts val="400"/>
              </a:spcBef>
              <a:spcAft>
                <a:spcPts val="0"/>
              </a:spcAft>
              <a:buSzPts val="1400"/>
              <a:buFont typeface="Montserrat"/>
              <a:buChar char="»"/>
              <a:defRPr sz="1400" i="0" u="none" strike="noStrike" cap="none">
                <a:latin typeface="Montserrat"/>
                <a:ea typeface="Montserrat"/>
                <a:cs typeface="Montserrat"/>
                <a:sym typeface="Montserrat"/>
              </a:defRPr>
            </a:lvl5pPr>
            <a:lvl6pPr marL="2743200" marR="0" lvl="5" indent="-304800" algn="l" rtl="0">
              <a:spcBef>
                <a:spcPts val="400"/>
              </a:spcBef>
              <a:spcAft>
                <a:spcPts val="0"/>
              </a:spcAft>
              <a:buSzPts val="1200"/>
              <a:buFont typeface="Montserrat"/>
              <a:buChar char="•"/>
              <a:defRPr sz="1200" i="0" u="none" strike="noStrike" cap="none">
                <a:latin typeface="Montserrat"/>
                <a:ea typeface="Montserrat"/>
                <a:cs typeface="Montserrat"/>
                <a:sym typeface="Montserrat"/>
              </a:defRPr>
            </a:lvl6pPr>
            <a:lvl7pPr marL="3200400" marR="0" lvl="6" indent="-292100" algn="l" rtl="0">
              <a:spcBef>
                <a:spcPts val="400"/>
              </a:spcBef>
              <a:spcAft>
                <a:spcPts val="0"/>
              </a:spcAft>
              <a:buSzPts val="1000"/>
              <a:buFont typeface="Montserrat"/>
              <a:buChar char="•"/>
              <a:defRPr sz="1000" i="0" u="none" strike="noStrike" cap="none">
                <a:latin typeface="Montserrat"/>
                <a:ea typeface="Montserrat"/>
                <a:cs typeface="Montserrat"/>
                <a:sym typeface="Montserrat"/>
              </a:defRPr>
            </a:lvl7pPr>
            <a:lvl8pPr marL="3657600" marR="0" lvl="7" indent="-279400" algn="l" rtl="0">
              <a:spcBef>
                <a:spcPts val="400"/>
              </a:spcBef>
              <a:spcAft>
                <a:spcPts val="0"/>
              </a:spcAft>
              <a:buSzPts val="800"/>
              <a:buFont typeface="Montserrat"/>
              <a:buChar char="•"/>
              <a:defRPr sz="800" i="0" u="none" strike="noStrike" cap="none">
                <a:latin typeface="Montserrat"/>
                <a:ea typeface="Montserrat"/>
                <a:cs typeface="Montserrat"/>
                <a:sym typeface="Montserrat"/>
              </a:defRPr>
            </a:lvl8pPr>
            <a:lvl9pPr marL="4114800" marR="0" lvl="8" indent="-279400" algn="l" rtl="0">
              <a:spcBef>
                <a:spcPts val="400"/>
              </a:spcBef>
              <a:spcAft>
                <a:spcPts val="0"/>
              </a:spcAft>
              <a:buSzPts val="800"/>
              <a:buFont typeface="Montserrat"/>
              <a:buChar char="•"/>
              <a:defRPr sz="800" i="0" u="none" strike="noStrike" cap="none">
                <a:latin typeface="Montserrat"/>
                <a:ea typeface="Montserrat"/>
                <a:cs typeface="Montserrat"/>
                <a:sym typeface="Montserrat"/>
              </a:defRPr>
            </a:lvl9pPr>
          </a:lstStyle>
          <a:p>
            <a:endParaRPr/>
          </a:p>
        </p:txBody>
      </p:sp>
      <p:sp>
        <p:nvSpPr>
          <p:cNvPr id="125" name="Google Shape;125;p13"/>
          <p:cNvSpPr txBox="1">
            <a:spLocks noGrp="1"/>
          </p:cNvSpPr>
          <p:nvPr>
            <p:ph type="subTitle" idx="3"/>
          </p:nvPr>
        </p:nvSpPr>
        <p:spPr>
          <a:xfrm>
            <a:off x="1539100" y="5494325"/>
            <a:ext cx="8144700" cy="1287600"/>
          </a:xfrm>
          <a:prstGeom prst="rect">
            <a:avLst/>
          </a:prstGeom>
        </p:spPr>
        <p:txBody>
          <a:bodyPr spcFirstLastPara="1" wrap="square" lIns="91425" tIns="45700" rIns="91425" bIns="45700" anchor="ctr" anchorCtr="0">
            <a:normAutofit/>
          </a:bodyPr>
          <a:lstStyle>
            <a:lvl1pPr lvl="0" rtl="0">
              <a:spcBef>
                <a:spcPts val="640"/>
              </a:spcBef>
              <a:spcAft>
                <a:spcPts val="0"/>
              </a:spcAft>
              <a:buSzPts val="5150"/>
              <a:buNone/>
              <a:defRPr sz="5150" b="1"/>
            </a:lvl1pPr>
            <a:lvl2pPr lvl="1" rtl="0">
              <a:spcBef>
                <a:spcPts val="560"/>
              </a:spcBef>
              <a:spcAft>
                <a:spcPts val="0"/>
              </a:spcAft>
              <a:buSzPts val="3000"/>
              <a:buNone/>
              <a:defRPr/>
            </a:lvl2pPr>
            <a:lvl3pPr lvl="2" rtl="0">
              <a:spcBef>
                <a:spcPts val="480"/>
              </a:spcBef>
              <a:spcAft>
                <a:spcPts val="0"/>
              </a:spcAft>
              <a:buSzPts val="2500"/>
              <a:buNone/>
              <a:defRPr/>
            </a:lvl3pPr>
            <a:lvl4pPr lvl="3" rtl="0">
              <a:spcBef>
                <a:spcPts val="400"/>
              </a:spcBef>
              <a:spcAft>
                <a:spcPts val="0"/>
              </a:spcAft>
              <a:buSzPts val="2000"/>
              <a:buNone/>
              <a:defRPr/>
            </a:lvl4pPr>
            <a:lvl5pPr lvl="4" rtl="0">
              <a:spcBef>
                <a:spcPts val="400"/>
              </a:spcBef>
              <a:spcAft>
                <a:spcPts val="0"/>
              </a:spcAft>
              <a:buSzPts val="2000"/>
              <a:buNone/>
              <a:defRPr/>
            </a:lvl5pPr>
            <a:lvl6pPr lvl="5" rtl="0">
              <a:spcBef>
                <a:spcPts val="400"/>
              </a:spcBef>
              <a:spcAft>
                <a:spcPts val="0"/>
              </a:spcAft>
              <a:buSzPts val="2000"/>
              <a:buNone/>
              <a:defRPr/>
            </a:lvl6pPr>
            <a:lvl7pPr lvl="6" rtl="0">
              <a:spcBef>
                <a:spcPts val="400"/>
              </a:spcBef>
              <a:spcAft>
                <a:spcPts val="0"/>
              </a:spcAft>
              <a:buSzPts val="2000"/>
              <a:buNone/>
              <a:defRPr/>
            </a:lvl7pPr>
            <a:lvl8pPr lvl="7" rtl="0">
              <a:spcBef>
                <a:spcPts val="400"/>
              </a:spcBef>
              <a:spcAft>
                <a:spcPts val="0"/>
              </a:spcAft>
              <a:buSzPts val="2000"/>
              <a:buNone/>
              <a:defRPr/>
            </a:lvl8pPr>
            <a:lvl9pPr lvl="8" rtl="0">
              <a:spcBef>
                <a:spcPts val="400"/>
              </a:spcBef>
              <a:spcAft>
                <a:spcPts val="0"/>
              </a:spcAft>
              <a:buSzPts val="20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p:cSld name="CUSTOM">
    <p:bg>
      <p:bgPr>
        <a:solidFill>
          <a:schemeClr val="lt2"/>
        </a:solidFill>
        <a:effectLst/>
      </p:bgPr>
    </p:bg>
    <p:spTree>
      <p:nvGrpSpPr>
        <p:cNvPr id="1" name="Shape 12"/>
        <p:cNvGrpSpPr/>
        <p:nvPr/>
      </p:nvGrpSpPr>
      <p:grpSpPr>
        <a:xfrm>
          <a:off x="0" y="0"/>
          <a:ext cx="0" cy="0"/>
          <a:chOff x="0" y="0"/>
          <a:chExt cx="0" cy="0"/>
        </a:xfrm>
      </p:grpSpPr>
      <p:pic>
        <p:nvPicPr>
          <p:cNvPr id="13" name="Google Shape;13;p3"/>
          <p:cNvPicPr preferRelativeResize="0"/>
          <p:nvPr/>
        </p:nvPicPr>
        <p:blipFill rotWithShape="1">
          <a:blip r:embed="rId2">
            <a:alphaModFix/>
          </a:blip>
          <a:srcRect r="37083" b="40426"/>
          <a:stretch/>
        </p:blipFill>
        <p:spPr>
          <a:xfrm>
            <a:off x="14954575" y="7962500"/>
            <a:ext cx="3333427" cy="2324499"/>
          </a:xfrm>
          <a:prstGeom prst="rect">
            <a:avLst/>
          </a:prstGeom>
          <a:noFill/>
          <a:ln>
            <a:noFill/>
          </a:ln>
        </p:spPr>
      </p:pic>
      <p:sp>
        <p:nvSpPr>
          <p:cNvPr id="14" name="Google Shape;14;p3"/>
          <p:cNvSpPr/>
          <p:nvPr/>
        </p:nvSpPr>
        <p:spPr>
          <a:xfrm>
            <a:off x="1028700" y="1028700"/>
            <a:ext cx="16233272" cy="6637419"/>
          </a:xfrm>
          <a:custGeom>
            <a:avLst/>
            <a:gdLst/>
            <a:ahLst/>
            <a:cxnLst/>
            <a:rect l="l" t="t" r="r" b="b"/>
            <a:pathLst>
              <a:path w="4274726" h="1747839" extrusionOk="0">
                <a:moveTo>
                  <a:pt x="14310" y="0"/>
                </a:moveTo>
                <a:lnTo>
                  <a:pt x="4260416" y="0"/>
                </a:lnTo>
                <a:cubicBezTo>
                  <a:pt x="4264211" y="0"/>
                  <a:pt x="4267851" y="1508"/>
                  <a:pt x="4270535" y="4191"/>
                </a:cubicBezTo>
                <a:cubicBezTo>
                  <a:pt x="4273218" y="6875"/>
                  <a:pt x="4274726" y="10515"/>
                  <a:pt x="4274726" y="14310"/>
                </a:cubicBezTo>
                <a:lnTo>
                  <a:pt x="4274726" y="1733529"/>
                </a:lnTo>
                <a:cubicBezTo>
                  <a:pt x="4274726" y="1737325"/>
                  <a:pt x="4273218" y="1740964"/>
                  <a:pt x="4270535" y="1743648"/>
                </a:cubicBezTo>
                <a:cubicBezTo>
                  <a:pt x="4267851" y="1746332"/>
                  <a:pt x="4264211" y="1747839"/>
                  <a:pt x="4260416" y="1747839"/>
                </a:cubicBezTo>
                <a:lnTo>
                  <a:pt x="14310" y="1747839"/>
                </a:lnTo>
                <a:cubicBezTo>
                  <a:pt x="10515" y="1747839"/>
                  <a:pt x="6875" y="1746332"/>
                  <a:pt x="4191" y="1743648"/>
                </a:cubicBezTo>
                <a:cubicBezTo>
                  <a:pt x="1508" y="1740964"/>
                  <a:pt x="0" y="1737325"/>
                  <a:pt x="0" y="1733529"/>
                </a:cubicBezTo>
                <a:lnTo>
                  <a:pt x="0" y="14310"/>
                </a:lnTo>
                <a:cubicBezTo>
                  <a:pt x="0" y="10515"/>
                  <a:pt x="1508" y="6875"/>
                  <a:pt x="4191" y="4191"/>
                </a:cubicBezTo>
                <a:cubicBezTo>
                  <a:pt x="6875" y="1508"/>
                  <a:pt x="10515" y="0"/>
                  <a:pt x="14310" y="0"/>
                </a:cubicBezTo>
                <a:close/>
              </a:path>
            </a:pathLst>
          </a:custGeom>
          <a:solidFill>
            <a:srgbClr val="1313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 name="Google Shape;15;p3"/>
          <p:cNvPicPr preferRelativeResize="0"/>
          <p:nvPr/>
        </p:nvPicPr>
        <p:blipFill rotWithShape="1">
          <a:blip r:embed="rId3">
            <a:alphaModFix/>
          </a:blip>
          <a:srcRect/>
          <a:stretch/>
        </p:blipFill>
        <p:spPr>
          <a:xfrm>
            <a:off x="10366325" y="1028700"/>
            <a:ext cx="6619476" cy="6633275"/>
          </a:xfrm>
          <a:prstGeom prst="rect">
            <a:avLst/>
          </a:prstGeom>
          <a:noFill/>
          <a:ln>
            <a:noFill/>
          </a:ln>
        </p:spPr>
      </p:pic>
      <p:grpSp>
        <p:nvGrpSpPr>
          <p:cNvPr id="16" name="Google Shape;16;p3"/>
          <p:cNvGrpSpPr/>
          <p:nvPr/>
        </p:nvGrpSpPr>
        <p:grpSpPr>
          <a:xfrm>
            <a:off x="6289291" y="7684109"/>
            <a:ext cx="10970383" cy="1574202"/>
            <a:chOff x="0" y="-38100"/>
            <a:chExt cx="2889300" cy="414602"/>
          </a:xfrm>
        </p:grpSpPr>
        <p:sp>
          <p:nvSpPr>
            <p:cNvPr id="17" name="Google Shape;17;p3"/>
            <p:cNvSpPr/>
            <p:nvPr/>
          </p:nvSpPr>
          <p:spPr>
            <a:xfrm>
              <a:off x="0" y="0"/>
              <a:ext cx="2889221" cy="376502"/>
            </a:xfrm>
            <a:custGeom>
              <a:avLst/>
              <a:gdLst/>
              <a:ahLst/>
              <a:cxnLst/>
              <a:rect l="l" t="t" r="r" b="b"/>
              <a:pathLst>
                <a:path w="2889221" h="376502" extrusionOk="0">
                  <a:moveTo>
                    <a:pt x="21172" y="0"/>
                  </a:moveTo>
                  <a:lnTo>
                    <a:pt x="2868049" y="0"/>
                  </a:lnTo>
                  <a:cubicBezTo>
                    <a:pt x="2879741" y="0"/>
                    <a:pt x="2889221" y="9479"/>
                    <a:pt x="2889221" y="21172"/>
                  </a:cubicBezTo>
                  <a:lnTo>
                    <a:pt x="2889221" y="355329"/>
                  </a:lnTo>
                  <a:cubicBezTo>
                    <a:pt x="2889221" y="367023"/>
                    <a:pt x="2879741" y="376502"/>
                    <a:pt x="2868049" y="376502"/>
                  </a:cubicBezTo>
                  <a:lnTo>
                    <a:pt x="21172" y="376502"/>
                  </a:lnTo>
                  <a:cubicBezTo>
                    <a:pt x="9479" y="376502"/>
                    <a:pt x="0" y="367023"/>
                    <a:pt x="0" y="355329"/>
                  </a:cubicBezTo>
                  <a:lnTo>
                    <a:pt x="0" y="21172"/>
                  </a:lnTo>
                  <a:cubicBezTo>
                    <a:pt x="0" y="9479"/>
                    <a:pt x="9479" y="0"/>
                    <a:pt x="21172" y="0"/>
                  </a:cubicBezTo>
                  <a:close/>
                </a:path>
              </a:pathLst>
            </a:custGeom>
            <a:solidFill>
              <a:srgbClr val="4A1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3"/>
            <p:cNvSpPr txBox="1"/>
            <p:nvPr/>
          </p:nvSpPr>
          <p:spPr>
            <a:xfrm>
              <a:off x="0" y="-38100"/>
              <a:ext cx="2889300" cy="4146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cxnSp>
        <p:nvCxnSpPr>
          <p:cNvPr id="19" name="Google Shape;19;p3"/>
          <p:cNvCxnSpPr/>
          <p:nvPr/>
        </p:nvCxnSpPr>
        <p:spPr>
          <a:xfrm rot="10800000">
            <a:off x="12769629" y="8253645"/>
            <a:ext cx="0" cy="579900"/>
          </a:xfrm>
          <a:prstGeom prst="straightConnector1">
            <a:avLst/>
          </a:prstGeom>
          <a:noFill/>
          <a:ln w="19050" cap="flat" cmpd="sng">
            <a:solidFill>
              <a:srgbClr val="FFFFFF"/>
            </a:solidFill>
            <a:prstDash val="solid"/>
            <a:round/>
            <a:headEnd type="none" w="sm" len="sm"/>
            <a:tailEnd type="none" w="sm" len="sm"/>
          </a:ln>
        </p:spPr>
      </p:cxnSp>
      <p:pic>
        <p:nvPicPr>
          <p:cNvPr id="20" name="Google Shape;20;p3"/>
          <p:cNvPicPr preferRelativeResize="0"/>
          <p:nvPr/>
        </p:nvPicPr>
        <p:blipFill rotWithShape="1">
          <a:blip r:embed="rId4">
            <a:alphaModFix/>
          </a:blip>
          <a:srcRect t="70229"/>
          <a:stretch/>
        </p:blipFill>
        <p:spPr>
          <a:xfrm>
            <a:off x="8224975" y="-8"/>
            <a:ext cx="6781026" cy="2018773"/>
          </a:xfrm>
          <a:prstGeom prst="rect">
            <a:avLst/>
          </a:prstGeom>
          <a:noFill/>
          <a:ln>
            <a:noFill/>
          </a:ln>
        </p:spPr>
      </p:pic>
      <p:pic>
        <p:nvPicPr>
          <p:cNvPr id="21" name="Google Shape;21;p3"/>
          <p:cNvPicPr preferRelativeResize="0"/>
          <p:nvPr/>
        </p:nvPicPr>
        <p:blipFill rotWithShape="1">
          <a:blip r:embed="rId5">
            <a:alphaModFix/>
          </a:blip>
          <a:srcRect l="57993" b="29052"/>
          <a:stretch/>
        </p:blipFill>
        <p:spPr>
          <a:xfrm>
            <a:off x="0" y="6288350"/>
            <a:ext cx="2091549" cy="3998649"/>
          </a:xfrm>
          <a:prstGeom prst="rect">
            <a:avLst/>
          </a:prstGeom>
          <a:noFill/>
          <a:ln>
            <a:noFill/>
          </a:ln>
        </p:spPr>
      </p:pic>
      <p:sp>
        <p:nvSpPr>
          <p:cNvPr id="22" name="Google Shape;22;p3"/>
          <p:cNvSpPr txBox="1">
            <a:spLocks noGrp="1"/>
          </p:cNvSpPr>
          <p:nvPr>
            <p:ph type="title"/>
          </p:nvPr>
        </p:nvSpPr>
        <p:spPr>
          <a:xfrm>
            <a:off x="1965625" y="1949025"/>
            <a:ext cx="14421000" cy="3596400"/>
          </a:xfrm>
          <a:prstGeom prst="rect">
            <a:avLst/>
          </a:prstGeom>
        </p:spPr>
        <p:txBody>
          <a:bodyPr spcFirstLastPara="1" wrap="square" lIns="91425" tIns="45700" rIns="91425" bIns="45700" anchor="t" anchorCtr="0">
            <a:normAutofit/>
          </a:bodyPr>
          <a:lstStyle>
            <a:lvl1pPr lvl="0" algn="l" rtl="0">
              <a:spcBef>
                <a:spcPts val="0"/>
              </a:spcBef>
              <a:spcAft>
                <a:spcPts val="0"/>
              </a:spcAft>
              <a:buClr>
                <a:schemeClr val="lt1"/>
              </a:buClr>
              <a:buSzPts val="12000"/>
              <a:buNone/>
              <a:defRPr sz="12000">
                <a:solidFill>
                  <a:schemeClr val="lt1"/>
                </a:solidFill>
              </a:defRPr>
            </a:lvl1pPr>
            <a:lvl2pPr lvl="1" rtl="0">
              <a:spcBef>
                <a:spcPts val="0"/>
              </a:spcBef>
              <a:spcAft>
                <a:spcPts val="0"/>
              </a:spcAft>
              <a:buSzPts val="7500"/>
              <a:buNone/>
              <a:defRPr/>
            </a:lvl2pPr>
            <a:lvl3pPr lvl="2" rtl="0">
              <a:spcBef>
                <a:spcPts val="0"/>
              </a:spcBef>
              <a:spcAft>
                <a:spcPts val="0"/>
              </a:spcAft>
              <a:buSzPts val="7500"/>
              <a:buNone/>
              <a:defRPr/>
            </a:lvl3pPr>
            <a:lvl4pPr lvl="3" rtl="0">
              <a:spcBef>
                <a:spcPts val="0"/>
              </a:spcBef>
              <a:spcAft>
                <a:spcPts val="0"/>
              </a:spcAft>
              <a:buSzPts val="7500"/>
              <a:buNone/>
              <a:defRPr/>
            </a:lvl4pPr>
            <a:lvl5pPr lvl="4" rtl="0">
              <a:spcBef>
                <a:spcPts val="0"/>
              </a:spcBef>
              <a:spcAft>
                <a:spcPts val="0"/>
              </a:spcAft>
              <a:buSzPts val="7500"/>
              <a:buNone/>
              <a:defRPr/>
            </a:lvl5pPr>
            <a:lvl6pPr lvl="5" rtl="0">
              <a:spcBef>
                <a:spcPts val="0"/>
              </a:spcBef>
              <a:spcAft>
                <a:spcPts val="0"/>
              </a:spcAft>
              <a:buSzPts val="7500"/>
              <a:buNone/>
              <a:defRPr/>
            </a:lvl6pPr>
            <a:lvl7pPr lvl="6" rtl="0">
              <a:spcBef>
                <a:spcPts val="0"/>
              </a:spcBef>
              <a:spcAft>
                <a:spcPts val="0"/>
              </a:spcAft>
              <a:buSzPts val="7500"/>
              <a:buNone/>
              <a:defRPr/>
            </a:lvl7pPr>
            <a:lvl8pPr lvl="7" rtl="0">
              <a:spcBef>
                <a:spcPts val="0"/>
              </a:spcBef>
              <a:spcAft>
                <a:spcPts val="0"/>
              </a:spcAft>
              <a:buSzPts val="7500"/>
              <a:buNone/>
              <a:defRPr/>
            </a:lvl8pPr>
            <a:lvl9pPr lvl="8" rtl="0">
              <a:spcBef>
                <a:spcPts val="0"/>
              </a:spcBef>
              <a:spcAft>
                <a:spcPts val="0"/>
              </a:spcAft>
              <a:buSzPts val="7500"/>
              <a:buNone/>
              <a:defRPr/>
            </a:lvl9pPr>
          </a:lstStyle>
          <a:p>
            <a:endParaRPr/>
          </a:p>
        </p:txBody>
      </p:sp>
      <p:sp>
        <p:nvSpPr>
          <p:cNvPr id="23" name="Google Shape;23;p3"/>
          <p:cNvSpPr txBox="1">
            <a:spLocks noGrp="1"/>
          </p:cNvSpPr>
          <p:nvPr>
            <p:ph type="subTitle" idx="1"/>
          </p:nvPr>
        </p:nvSpPr>
        <p:spPr>
          <a:xfrm>
            <a:off x="1965625" y="5953525"/>
            <a:ext cx="10848000" cy="1322400"/>
          </a:xfrm>
          <a:prstGeom prst="rect">
            <a:avLst/>
          </a:prstGeom>
        </p:spPr>
        <p:txBody>
          <a:bodyPr spcFirstLastPara="1" wrap="square" lIns="91425" tIns="45700" rIns="91425" bIns="45700" anchor="t" anchorCtr="0">
            <a:normAutofit/>
          </a:bodyPr>
          <a:lstStyle>
            <a:lvl1pPr lvl="0" rtl="0">
              <a:spcBef>
                <a:spcPts val="640"/>
              </a:spcBef>
              <a:spcAft>
                <a:spcPts val="0"/>
              </a:spcAft>
              <a:buClr>
                <a:schemeClr val="lt1"/>
              </a:buClr>
              <a:buSzPts val="4500"/>
              <a:buFont typeface="Montserrat Medium"/>
              <a:buNone/>
              <a:defRPr sz="4500">
                <a:solidFill>
                  <a:schemeClr val="lt1"/>
                </a:solidFill>
                <a:latin typeface="Montserrat Medium"/>
                <a:ea typeface="Montserrat Medium"/>
                <a:cs typeface="Montserrat Medium"/>
                <a:sym typeface="Montserrat Medium"/>
              </a:defRPr>
            </a:lvl1pPr>
            <a:lvl2pPr lvl="1" rtl="0">
              <a:spcBef>
                <a:spcPts val="560"/>
              </a:spcBef>
              <a:spcAft>
                <a:spcPts val="0"/>
              </a:spcAft>
              <a:buSzPts val="3000"/>
              <a:buNone/>
              <a:defRPr/>
            </a:lvl2pPr>
            <a:lvl3pPr lvl="2" rtl="0">
              <a:spcBef>
                <a:spcPts val="480"/>
              </a:spcBef>
              <a:spcAft>
                <a:spcPts val="0"/>
              </a:spcAft>
              <a:buSzPts val="2500"/>
              <a:buNone/>
              <a:defRPr/>
            </a:lvl3pPr>
            <a:lvl4pPr lvl="3" rtl="0">
              <a:spcBef>
                <a:spcPts val="400"/>
              </a:spcBef>
              <a:spcAft>
                <a:spcPts val="0"/>
              </a:spcAft>
              <a:buSzPts val="2000"/>
              <a:buNone/>
              <a:defRPr/>
            </a:lvl4pPr>
            <a:lvl5pPr lvl="4" rtl="0">
              <a:spcBef>
                <a:spcPts val="400"/>
              </a:spcBef>
              <a:spcAft>
                <a:spcPts val="0"/>
              </a:spcAft>
              <a:buSzPts val="2000"/>
              <a:buNone/>
              <a:defRPr/>
            </a:lvl5pPr>
            <a:lvl6pPr lvl="5" rtl="0">
              <a:spcBef>
                <a:spcPts val="400"/>
              </a:spcBef>
              <a:spcAft>
                <a:spcPts val="0"/>
              </a:spcAft>
              <a:buSzPts val="2000"/>
              <a:buNone/>
              <a:defRPr/>
            </a:lvl6pPr>
            <a:lvl7pPr lvl="6" rtl="0">
              <a:spcBef>
                <a:spcPts val="400"/>
              </a:spcBef>
              <a:spcAft>
                <a:spcPts val="0"/>
              </a:spcAft>
              <a:buSzPts val="2000"/>
              <a:buNone/>
              <a:defRPr/>
            </a:lvl7pPr>
            <a:lvl8pPr lvl="7" rtl="0">
              <a:spcBef>
                <a:spcPts val="400"/>
              </a:spcBef>
              <a:spcAft>
                <a:spcPts val="0"/>
              </a:spcAft>
              <a:buSzPts val="2000"/>
              <a:buNone/>
              <a:defRPr/>
            </a:lvl8pPr>
            <a:lvl9pPr lvl="8" rtl="0">
              <a:spcBef>
                <a:spcPts val="400"/>
              </a:spcBef>
              <a:spcAft>
                <a:spcPts val="0"/>
              </a:spcAft>
              <a:buSzPts val="2000"/>
              <a:buNone/>
              <a:defRPr/>
            </a:lvl9pPr>
          </a:lstStyle>
          <a:p>
            <a:endParaRPr/>
          </a:p>
        </p:txBody>
      </p:sp>
      <p:sp>
        <p:nvSpPr>
          <p:cNvPr id="24" name="Google Shape;24;p3"/>
          <p:cNvSpPr txBox="1">
            <a:spLocks noGrp="1"/>
          </p:cNvSpPr>
          <p:nvPr>
            <p:ph type="subTitle" idx="2"/>
          </p:nvPr>
        </p:nvSpPr>
        <p:spPr>
          <a:xfrm>
            <a:off x="6973925" y="8115200"/>
            <a:ext cx="5163600" cy="856800"/>
          </a:xfrm>
          <a:prstGeom prst="rect">
            <a:avLst/>
          </a:prstGeom>
        </p:spPr>
        <p:txBody>
          <a:bodyPr spcFirstLastPara="1" wrap="square" lIns="91425" tIns="45700" rIns="91425" bIns="45700" anchor="ctr" anchorCtr="0">
            <a:normAutofit/>
          </a:bodyPr>
          <a:lstStyle>
            <a:lvl1pPr lvl="0" algn="ctr" rtl="0">
              <a:spcBef>
                <a:spcPts val="640"/>
              </a:spcBef>
              <a:spcAft>
                <a:spcPts val="0"/>
              </a:spcAft>
              <a:buClr>
                <a:schemeClr val="lt1"/>
              </a:buClr>
              <a:buSzPts val="2450"/>
              <a:buNone/>
              <a:defRPr sz="2450" b="1">
                <a:solidFill>
                  <a:schemeClr val="lt1"/>
                </a:solidFill>
              </a:defRPr>
            </a:lvl1pPr>
            <a:lvl2pPr lvl="1" rtl="0">
              <a:spcBef>
                <a:spcPts val="560"/>
              </a:spcBef>
              <a:spcAft>
                <a:spcPts val="0"/>
              </a:spcAft>
              <a:buSzPts val="3000"/>
              <a:buNone/>
              <a:defRPr/>
            </a:lvl2pPr>
            <a:lvl3pPr lvl="2" rtl="0">
              <a:spcBef>
                <a:spcPts val="480"/>
              </a:spcBef>
              <a:spcAft>
                <a:spcPts val="0"/>
              </a:spcAft>
              <a:buSzPts val="2500"/>
              <a:buNone/>
              <a:defRPr/>
            </a:lvl3pPr>
            <a:lvl4pPr lvl="3" rtl="0">
              <a:spcBef>
                <a:spcPts val="400"/>
              </a:spcBef>
              <a:spcAft>
                <a:spcPts val="0"/>
              </a:spcAft>
              <a:buSzPts val="2000"/>
              <a:buNone/>
              <a:defRPr/>
            </a:lvl4pPr>
            <a:lvl5pPr lvl="4" rtl="0">
              <a:spcBef>
                <a:spcPts val="400"/>
              </a:spcBef>
              <a:spcAft>
                <a:spcPts val="0"/>
              </a:spcAft>
              <a:buSzPts val="2000"/>
              <a:buNone/>
              <a:defRPr/>
            </a:lvl5pPr>
            <a:lvl6pPr lvl="5" rtl="0">
              <a:spcBef>
                <a:spcPts val="400"/>
              </a:spcBef>
              <a:spcAft>
                <a:spcPts val="0"/>
              </a:spcAft>
              <a:buSzPts val="2000"/>
              <a:buNone/>
              <a:defRPr/>
            </a:lvl6pPr>
            <a:lvl7pPr lvl="6" rtl="0">
              <a:spcBef>
                <a:spcPts val="400"/>
              </a:spcBef>
              <a:spcAft>
                <a:spcPts val="0"/>
              </a:spcAft>
              <a:buSzPts val="2000"/>
              <a:buNone/>
              <a:defRPr/>
            </a:lvl7pPr>
            <a:lvl8pPr lvl="7" rtl="0">
              <a:spcBef>
                <a:spcPts val="400"/>
              </a:spcBef>
              <a:spcAft>
                <a:spcPts val="0"/>
              </a:spcAft>
              <a:buSzPts val="2000"/>
              <a:buNone/>
              <a:defRPr/>
            </a:lvl8pPr>
            <a:lvl9pPr lvl="8" rtl="0">
              <a:spcBef>
                <a:spcPts val="400"/>
              </a:spcBef>
              <a:spcAft>
                <a:spcPts val="0"/>
              </a:spcAft>
              <a:buSzPts val="2000"/>
              <a:buNone/>
              <a:defRPr/>
            </a:lvl9pPr>
          </a:lstStyle>
          <a:p>
            <a:endParaRPr/>
          </a:p>
        </p:txBody>
      </p:sp>
      <p:sp>
        <p:nvSpPr>
          <p:cNvPr id="25" name="Google Shape;25;p3"/>
          <p:cNvSpPr txBox="1">
            <a:spLocks noGrp="1"/>
          </p:cNvSpPr>
          <p:nvPr>
            <p:ph type="subTitle" idx="3"/>
          </p:nvPr>
        </p:nvSpPr>
        <p:spPr>
          <a:xfrm>
            <a:off x="13401725" y="8115200"/>
            <a:ext cx="3175500" cy="856800"/>
          </a:xfrm>
          <a:prstGeom prst="rect">
            <a:avLst/>
          </a:prstGeom>
        </p:spPr>
        <p:txBody>
          <a:bodyPr spcFirstLastPara="1" wrap="square" lIns="91425" tIns="45700" rIns="91425" bIns="45700" anchor="ctr" anchorCtr="0">
            <a:normAutofit/>
          </a:bodyPr>
          <a:lstStyle>
            <a:lvl1pPr lvl="0" algn="ctr" rtl="0">
              <a:spcBef>
                <a:spcPts val="640"/>
              </a:spcBef>
              <a:spcAft>
                <a:spcPts val="0"/>
              </a:spcAft>
              <a:buClr>
                <a:schemeClr val="lt1"/>
              </a:buClr>
              <a:buSzPts val="2450"/>
              <a:buNone/>
              <a:defRPr sz="2450" b="1">
                <a:solidFill>
                  <a:schemeClr val="lt1"/>
                </a:solidFill>
              </a:defRPr>
            </a:lvl1pPr>
            <a:lvl2pPr lvl="1" rtl="0">
              <a:spcBef>
                <a:spcPts val="560"/>
              </a:spcBef>
              <a:spcAft>
                <a:spcPts val="0"/>
              </a:spcAft>
              <a:buSzPts val="3000"/>
              <a:buNone/>
              <a:defRPr/>
            </a:lvl2pPr>
            <a:lvl3pPr lvl="2" rtl="0">
              <a:spcBef>
                <a:spcPts val="480"/>
              </a:spcBef>
              <a:spcAft>
                <a:spcPts val="0"/>
              </a:spcAft>
              <a:buSzPts val="2500"/>
              <a:buNone/>
              <a:defRPr/>
            </a:lvl3pPr>
            <a:lvl4pPr lvl="3" rtl="0">
              <a:spcBef>
                <a:spcPts val="400"/>
              </a:spcBef>
              <a:spcAft>
                <a:spcPts val="0"/>
              </a:spcAft>
              <a:buSzPts val="2000"/>
              <a:buNone/>
              <a:defRPr/>
            </a:lvl4pPr>
            <a:lvl5pPr lvl="4" rtl="0">
              <a:spcBef>
                <a:spcPts val="400"/>
              </a:spcBef>
              <a:spcAft>
                <a:spcPts val="0"/>
              </a:spcAft>
              <a:buSzPts val="2000"/>
              <a:buNone/>
              <a:defRPr/>
            </a:lvl5pPr>
            <a:lvl6pPr lvl="5" rtl="0">
              <a:spcBef>
                <a:spcPts val="400"/>
              </a:spcBef>
              <a:spcAft>
                <a:spcPts val="0"/>
              </a:spcAft>
              <a:buSzPts val="2000"/>
              <a:buNone/>
              <a:defRPr/>
            </a:lvl6pPr>
            <a:lvl7pPr lvl="6" rtl="0">
              <a:spcBef>
                <a:spcPts val="400"/>
              </a:spcBef>
              <a:spcAft>
                <a:spcPts val="0"/>
              </a:spcAft>
              <a:buSzPts val="2000"/>
              <a:buNone/>
              <a:defRPr/>
            </a:lvl7pPr>
            <a:lvl8pPr lvl="7" rtl="0">
              <a:spcBef>
                <a:spcPts val="400"/>
              </a:spcBef>
              <a:spcAft>
                <a:spcPts val="0"/>
              </a:spcAft>
              <a:buSzPts val="2000"/>
              <a:buNone/>
              <a:defRPr/>
            </a:lvl8pPr>
            <a:lvl9pPr lvl="8" rtl="0">
              <a:spcBef>
                <a:spcPts val="400"/>
              </a:spcBef>
              <a:spcAft>
                <a:spcPts val="0"/>
              </a:spcAft>
              <a:buSzPts val="20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Title Slide">
  <p:cSld name="CUSTOM_1">
    <p:bg>
      <p:bgPr>
        <a:solidFill>
          <a:schemeClr val="dk1"/>
        </a:solidFill>
        <a:effectLst/>
      </p:bgPr>
    </p:bg>
    <p:spTree>
      <p:nvGrpSpPr>
        <p:cNvPr id="1" name="Shape 26"/>
        <p:cNvGrpSpPr/>
        <p:nvPr/>
      </p:nvGrpSpPr>
      <p:grpSpPr>
        <a:xfrm>
          <a:off x="0" y="0"/>
          <a:ext cx="0" cy="0"/>
          <a:chOff x="0" y="0"/>
          <a:chExt cx="0" cy="0"/>
        </a:xfrm>
      </p:grpSpPr>
      <p:pic>
        <p:nvPicPr>
          <p:cNvPr id="27" name="Google Shape;27;p4"/>
          <p:cNvPicPr preferRelativeResize="0"/>
          <p:nvPr/>
        </p:nvPicPr>
        <p:blipFill rotWithShape="1">
          <a:blip r:embed="rId2">
            <a:alphaModFix/>
          </a:blip>
          <a:srcRect/>
          <a:stretch/>
        </p:blipFill>
        <p:spPr>
          <a:xfrm>
            <a:off x="5435250" y="1745525"/>
            <a:ext cx="7569526" cy="6663748"/>
          </a:xfrm>
          <a:prstGeom prst="rect">
            <a:avLst/>
          </a:prstGeom>
          <a:noFill/>
          <a:ln>
            <a:noFill/>
          </a:ln>
        </p:spPr>
      </p:pic>
      <p:sp>
        <p:nvSpPr>
          <p:cNvPr id="28" name="Google Shape;28;p4"/>
          <p:cNvSpPr/>
          <p:nvPr/>
        </p:nvSpPr>
        <p:spPr>
          <a:xfrm>
            <a:off x="5487225" y="6947675"/>
            <a:ext cx="7313549" cy="1461736"/>
          </a:xfrm>
          <a:custGeom>
            <a:avLst/>
            <a:gdLst/>
            <a:ahLst/>
            <a:cxnLst/>
            <a:rect l="l" t="t" r="r" b="b"/>
            <a:pathLst>
              <a:path w="1803588" h="289596" extrusionOk="0">
                <a:moveTo>
                  <a:pt x="33916" y="0"/>
                </a:moveTo>
                <a:lnTo>
                  <a:pt x="1769672" y="0"/>
                </a:lnTo>
                <a:cubicBezTo>
                  <a:pt x="1778667" y="0"/>
                  <a:pt x="1787294" y="3573"/>
                  <a:pt x="1793654" y="9934"/>
                </a:cubicBezTo>
                <a:cubicBezTo>
                  <a:pt x="1800015" y="16294"/>
                  <a:pt x="1803588" y="24921"/>
                  <a:pt x="1803588" y="33916"/>
                </a:cubicBezTo>
                <a:lnTo>
                  <a:pt x="1803588" y="255680"/>
                </a:lnTo>
                <a:cubicBezTo>
                  <a:pt x="1803588" y="264675"/>
                  <a:pt x="1800015" y="273302"/>
                  <a:pt x="1793654" y="279663"/>
                </a:cubicBezTo>
                <a:cubicBezTo>
                  <a:pt x="1787294" y="286023"/>
                  <a:pt x="1778667" y="289596"/>
                  <a:pt x="1769672" y="289596"/>
                </a:cubicBezTo>
                <a:lnTo>
                  <a:pt x="33916" y="289596"/>
                </a:lnTo>
                <a:cubicBezTo>
                  <a:pt x="15185" y="289596"/>
                  <a:pt x="0" y="274412"/>
                  <a:pt x="0" y="255680"/>
                </a:cubicBezTo>
                <a:lnTo>
                  <a:pt x="0" y="33916"/>
                </a:lnTo>
                <a:cubicBezTo>
                  <a:pt x="0" y="24921"/>
                  <a:pt x="3573" y="16294"/>
                  <a:pt x="9934" y="9934"/>
                </a:cubicBezTo>
                <a:cubicBezTo>
                  <a:pt x="16294" y="3573"/>
                  <a:pt x="24921" y="0"/>
                  <a:pt x="33916" y="0"/>
                </a:cubicBezTo>
                <a:close/>
              </a:path>
            </a:pathLst>
          </a:custGeom>
          <a:solidFill>
            <a:srgbClr val="C5F4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9" name="Google Shape;29;p4"/>
          <p:cNvPicPr preferRelativeResize="0"/>
          <p:nvPr/>
        </p:nvPicPr>
        <p:blipFill rotWithShape="1">
          <a:blip r:embed="rId3">
            <a:alphaModFix/>
          </a:blip>
          <a:srcRect l="41677" t="34793"/>
          <a:stretch/>
        </p:blipFill>
        <p:spPr>
          <a:xfrm>
            <a:off x="0" y="-25251"/>
            <a:ext cx="6296300" cy="6424174"/>
          </a:xfrm>
          <a:prstGeom prst="rect">
            <a:avLst/>
          </a:prstGeom>
          <a:noFill/>
          <a:ln>
            <a:noFill/>
          </a:ln>
        </p:spPr>
      </p:pic>
      <p:pic>
        <p:nvPicPr>
          <p:cNvPr id="30" name="Google Shape;30;p4"/>
          <p:cNvPicPr preferRelativeResize="0"/>
          <p:nvPr/>
        </p:nvPicPr>
        <p:blipFill rotWithShape="1">
          <a:blip r:embed="rId3">
            <a:alphaModFix/>
          </a:blip>
          <a:srcRect r="54753" b="36224"/>
          <a:stretch/>
        </p:blipFill>
        <p:spPr>
          <a:xfrm>
            <a:off x="13187700" y="3726500"/>
            <a:ext cx="5100298" cy="6560498"/>
          </a:xfrm>
          <a:prstGeom prst="rect">
            <a:avLst/>
          </a:prstGeom>
          <a:noFill/>
          <a:ln>
            <a:noFill/>
          </a:ln>
        </p:spPr>
      </p:pic>
      <p:sp>
        <p:nvSpPr>
          <p:cNvPr id="31" name="Google Shape;31;p4"/>
          <p:cNvSpPr txBox="1">
            <a:spLocks noGrp="1"/>
          </p:cNvSpPr>
          <p:nvPr>
            <p:ph type="title"/>
          </p:nvPr>
        </p:nvSpPr>
        <p:spPr>
          <a:xfrm>
            <a:off x="1933500" y="2707500"/>
            <a:ext cx="14421000" cy="3596400"/>
          </a:xfrm>
          <a:prstGeom prst="rect">
            <a:avLst/>
          </a:prstGeom>
        </p:spPr>
        <p:txBody>
          <a:bodyPr spcFirstLastPara="1" wrap="square" lIns="91425" tIns="45700" rIns="91425" bIns="45700" anchor="ctr" anchorCtr="0">
            <a:normAutofit/>
          </a:bodyPr>
          <a:lstStyle>
            <a:lvl1pPr lvl="0" rtl="0">
              <a:spcBef>
                <a:spcPts val="0"/>
              </a:spcBef>
              <a:spcAft>
                <a:spcPts val="0"/>
              </a:spcAft>
              <a:buClr>
                <a:schemeClr val="lt1"/>
              </a:buClr>
              <a:buSzPts val="11000"/>
              <a:buNone/>
              <a:defRPr sz="11000">
                <a:solidFill>
                  <a:schemeClr val="lt1"/>
                </a:solidFill>
              </a:defRPr>
            </a:lvl1pPr>
            <a:lvl2pPr lvl="1" rtl="0">
              <a:spcBef>
                <a:spcPts val="0"/>
              </a:spcBef>
              <a:spcAft>
                <a:spcPts val="0"/>
              </a:spcAft>
              <a:buSzPts val="7500"/>
              <a:buNone/>
              <a:defRPr/>
            </a:lvl2pPr>
            <a:lvl3pPr lvl="2" rtl="0">
              <a:spcBef>
                <a:spcPts val="0"/>
              </a:spcBef>
              <a:spcAft>
                <a:spcPts val="0"/>
              </a:spcAft>
              <a:buSzPts val="7500"/>
              <a:buNone/>
              <a:defRPr/>
            </a:lvl3pPr>
            <a:lvl4pPr lvl="3" rtl="0">
              <a:spcBef>
                <a:spcPts val="0"/>
              </a:spcBef>
              <a:spcAft>
                <a:spcPts val="0"/>
              </a:spcAft>
              <a:buSzPts val="7500"/>
              <a:buNone/>
              <a:defRPr/>
            </a:lvl4pPr>
            <a:lvl5pPr lvl="4" rtl="0">
              <a:spcBef>
                <a:spcPts val="0"/>
              </a:spcBef>
              <a:spcAft>
                <a:spcPts val="0"/>
              </a:spcAft>
              <a:buSzPts val="7500"/>
              <a:buNone/>
              <a:defRPr/>
            </a:lvl5pPr>
            <a:lvl6pPr lvl="5" rtl="0">
              <a:spcBef>
                <a:spcPts val="0"/>
              </a:spcBef>
              <a:spcAft>
                <a:spcPts val="0"/>
              </a:spcAft>
              <a:buSzPts val="7500"/>
              <a:buNone/>
              <a:defRPr/>
            </a:lvl6pPr>
            <a:lvl7pPr lvl="6" rtl="0">
              <a:spcBef>
                <a:spcPts val="0"/>
              </a:spcBef>
              <a:spcAft>
                <a:spcPts val="0"/>
              </a:spcAft>
              <a:buSzPts val="7500"/>
              <a:buNone/>
              <a:defRPr/>
            </a:lvl7pPr>
            <a:lvl8pPr lvl="7" rtl="0">
              <a:spcBef>
                <a:spcPts val="0"/>
              </a:spcBef>
              <a:spcAft>
                <a:spcPts val="0"/>
              </a:spcAft>
              <a:buSzPts val="7500"/>
              <a:buNone/>
              <a:defRPr/>
            </a:lvl8pPr>
            <a:lvl9pPr lvl="8" rtl="0">
              <a:spcBef>
                <a:spcPts val="0"/>
              </a:spcBef>
              <a:spcAft>
                <a:spcPts val="0"/>
              </a:spcAft>
              <a:buSzPts val="7500"/>
              <a:buNone/>
              <a:defRPr/>
            </a:lvl9pPr>
          </a:lstStyle>
          <a:p>
            <a:endParaRPr/>
          </a:p>
        </p:txBody>
      </p:sp>
      <p:sp>
        <p:nvSpPr>
          <p:cNvPr id="32" name="Google Shape;32;p4"/>
          <p:cNvSpPr txBox="1">
            <a:spLocks noGrp="1"/>
          </p:cNvSpPr>
          <p:nvPr>
            <p:ph type="subTitle" idx="1"/>
          </p:nvPr>
        </p:nvSpPr>
        <p:spPr>
          <a:xfrm>
            <a:off x="5995800" y="7086875"/>
            <a:ext cx="6296400" cy="1088400"/>
          </a:xfrm>
          <a:prstGeom prst="rect">
            <a:avLst/>
          </a:prstGeom>
        </p:spPr>
        <p:txBody>
          <a:bodyPr spcFirstLastPara="1" wrap="square" lIns="91425" tIns="45700" rIns="91425" bIns="45700" anchor="t" anchorCtr="0">
            <a:normAutofit/>
          </a:bodyPr>
          <a:lstStyle>
            <a:lvl1pPr lvl="0" algn="ctr" rtl="0">
              <a:spcBef>
                <a:spcPts val="640"/>
              </a:spcBef>
              <a:spcAft>
                <a:spcPts val="0"/>
              </a:spcAft>
              <a:buSzPts val="3350"/>
              <a:buFont typeface="Montserrat Medium"/>
              <a:buNone/>
              <a:defRPr sz="3350">
                <a:latin typeface="Montserrat Medium"/>
                <a:ea typeface="Montserrat Medium"/>
                <a:cs typeface="Montserrat Medium"/>
                <a:sym typeface="Montserrat Medium"/>
              </a:defRPr>
            </a:lvl1pPr>
            <a:lvl2pPr lvl="1" rtl="0">
              <a:spcBef>
                <a:spcPts val="560"/>
              </a:spcBef>
              <a:spcAft>
                <a:spcPts val="0"/>
              </a:spcAft>
              <a:buSzPts val="3000"/>
              <a:buNone/>
              <a:defRPr/>
            </a:lvl2pPr>
            <a:lvl3pPr lvl="2" rtl="0">
              <a:spcBef>
                <a:spcPts val="480"/>
              </a:spcBef>
              <a:spcAft>
                <a:spcPts val="0"/>
              </a:spcAft>
              <a:buSzPts val="2500"/>
              <a:buNone/>
              <a:defRPr/>
            </a:lvl3pPr>
            <a:lvl4pPr lvl="3" rtl="0">
              <a:spcBef>
                <a:spcPts val="400"/>
              </a:spcBef>
              <a:spcAft>
                <a:spcPts val="0"/>
              </a:spcAft>
              <a:buSzPts val="2000"/>
              <a:buNone/>
              <a:defRPr/>
            </a:lvl4pPr>
            <a:lvl5pPr lvl="4" rtl="0">
              <a:spcBef>
                <a:spcPts val="400"/>
              </a:spcBef>
              <a:spcAft>
                <a:spcPts val="0"/>
              </a:spcAft>
              <a:buSzPts val="2000"/>
              <a:buNone/>
              <a:defRPr/>
            </a:lvl5pPr>
            <a:lvl6pPr lvl="5" rtl="0">
              <a:spcBef>
                <a:spcPts val="400"/>
              </a:spcBef>
              <a:spcAft>
                <a:spcPts val="0"/>
              </a:spcAft>
              <a:buSzPts val="2000"/>
              <a:buNone/>
              <a:defRPr/>
            </a:lvl6pPr>
            <a:lvl7pPr lvl="6" rtl="0">
              <a:spcBef>
                <a:spcPts val="400"/>
              </a:spcBef>
              <a:spcAft>
                <a:spcPts val="0"/>
              </a:spcAft>
              <a:buSzPts val="2000"/>
              <a:buNone/>
              <a:defRPr/>
            </a:lvl7pPr>
            <a:lvl8pPr lvl="7" rtl="0">
              <a:spcBef>
                <a:spcPts val="400"/>
              </a:spcBef>
              <a:spcAft>
                <a:spcPts val="0"/>
              </a:spcAft>
              <a:buSzPts val="2000"/>
              <a:buNone/>
              <a:defRPr/>
            </a:lvl8pPr>
            <a:lvl9pPr lvl="8" rtl="0">
              <a:spcBef>
                <a:spcPts val="400"/>
              </a:spcBef>
              <a:spcAft>
                <a:spcPts val="0"/>
              </a:spcAft>
              <a:buSzPts val="20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lumns and Photo">
  <p:cSld name="CUSTOM_2">
    <p:bg>
      <p:bgPr>
        <a:solidFill>
          <a:schemeClr val="lt2"/>
        </a:solidFill>
        <a:effectLst/>
      </p:bgPr>
    </p:bg>
    <p:spTree>
      <p:nvGrpSpPr>
        <p:cNvPr id="1" name="Shape 33"/>
        <p:cNvGrpSpPr/>
        <p:nvPr/>
      </p:nvGrpSpPr>
      <p:grpSpPr>
        <a:xfrm>
          <a:off x="0" y="0"/>
          <a:ext cx="0" cy="0"/>
          <a:chOff x="0" y="0"/>
          <a:chExt cx="0" cy="0"/>
        </a:xfrm>
      </p:grpSpPr>
      <p:pic>
        <p:nvPicPr>
          <p:cNvPr id="34" name="Google Shape;34;p5"/>
          <p:cNvPicPr preferRelativeResize="0"/>
          <p:nvPr/>
        </p:nvPicPr>
        <p:blipFill rotWithShape="1">
          <a:blip r:embed="rId2">
            <a:alphaModFix/>
          </a:blip>
          <a:srcRect r="26481"/>
          <a:stretch/>
        </p:blipFill>
        <p:spPr>
          <a:xfrm>
            <a:off x="11227975" y="785575"/>
            <a:ext cx="7060024" cy="9256076"/>
          </a:xfrm>
          <a:prstGeom prst="rect">
            <a:avLst/>
          </a:prstGeom>
          <a:noFill/>
          <a:ln>
            <a:noFill/>
          </a:ln>
        </p:spPr>
      </p:pic>
      <p:sp>
        <p:nvSpPr>
          <p:cNvPr id="35" name="Google Shape;35;p5"/>
          <p:cNvSpPr/>
          <p:nvPr/>
        </p:nvSpPr>
        <p:spPr>
          <a:xfrm>
            <a:off x="1028700" y="1028700"/>
            <a:ext cx="8114156" cy="5077233"/>
          </a:xfrm>
          <a:custGeom>
            <a:avLst/>
            <a:gdLst/>
            <a:ahLst/>
            <a:cxnLst/>
            <a:rect l="l" t="t" r="r" b="b"/>
            <a:pathLst>
              <a:path w="2001642" h="1252478" extrusionOk="0">
                <a:moveTo>
                  <a:pt x="28620" y="0"/>
                </a:moveTo>
                <a:lnTo>
                  <a:pt x="1973022" y="0"/>
                </a:lnTo>
                <a:cubicBezTo>
                  <a:pt x="1988828" y="0"/>
                  <a:pt x="2001642" y="12813"/>
                  <a:pt x="2001642" y="28620"/>
                </a:cubicBezTo>
                <a:lnTo>
                  <a:pt x="2001642" y="1223858"/>
                </a:lnTo>
                <a:cubicBezTo>
                  <a:pt x="2001642" y="1239664"/>
                  <a:pt x="1988828" y="1252478"/>
                  <a:pt x="1973022" y="1252478"/>
                </a:cubicBezTo>
                <a:lnTo>
                  <a:pt x="28620" y="1252478"/>
                </a:lnTo>
                <a:cubicBezTo>
                  <a:pt x="12813" y="1252478"/>
                  <a:pt x="0" y="1239664"/>
                  <a:pt x="0" y="1223858"/>
                </a:cubicBezTo>
                <a:lnTo>
                  <a:pt x="0" y="28620"/>
                </a:lnTo>
                <a:cubicBezTo>
                  <a:pt x="0" y="12813"/>
                  <a:pt x="12813" y="0"/>
                  <a:pt x="28620" y="0"/>
                </a:cubicBezTo>
                <a:close/>
              </a:path>
            </a:pathLst>
          </a:custGeom>
          <a:solidFill>
            <a:srgbClr val="C67D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5"/>
          <p:cNvSpPr/>
          <p:nvPr/>
        </p:nvSpPr>
        <p:spPr>
          <a:xfrm>
            <a:off x="9444948" y="2688832"/>
            <a:ext cx="7813250" cy="6568538"/>
          </a:xfrm>
          <a:custGeom>
            <a:avLst/>
            <a:gdLst/>
            <a:ahLst/>
            <a:cxnLst/>
            <a:rect l="l" t="t" r="r" b="b"/>
            <a:pathLst>
              <a:path w="1927413" h="1620361" extrusionOk="0">
                <a:moveTo>
                  <a:pt x="29722" y="0"/>
                </a:moveTo>
                <a:lnTo>
                  <a:pt x="1897691" y="0"/>
                </a:lnTo>
                <a:cubicBezTo>
                  <a:pt x="1905573" y="0"/>
                  <a:pt x="1913133" y="3131"/>
                  <a:pt x="1918707" y="8705"/>
                </a:cubicBezTo>
                <a:cubicBezTo>
                  <a:pt x="1924281" y="14279"/>
                  <a:pt x="1927413" y="21839"/>
                  <a:pt x="1927413" y="29722"/>
                </a:cubicBezTo>
                <a:lnTo>
                  <a:pt x="1927413" y="1590640"/>
                </a:lnTo>
                <a:cubicBezTo>
                  <a:pt x="1927413" y="1607055"/>
                  <a:pt x="1914106" y="1620361"/>
                  <a:pt x="1897691" y="1620361"/>
                </a:cubicBezTo>
                <a:lnTo>
                  <a:pt x="29722" y="1620361"/>
                </a:lnTo>
                <a:cubicBezTo>
                  <a:pt x="13307" y="1620361"/>
                  <a:pt x="0" y="1607055"/>
                  <a:pt x="0" y="1590640"/>
                </a:cubicBezTo>
                <a:lnTo>
                  <a:pt x="0" y="29722"/>
                </a:lnTo>
                <a:cubicBezTo>
                  <a:pt x="0" y="13307"/>
                  <a:pt x="13307" y="0"/>
                  <a:pt x="29722" y="0"/>
                </a:cubicBezTo>
                <a:close/>
              </a:path>
            </a:pathLst>
          </a:custGeom>
          <a:solidFill>
            <a:srgbClr val="4A1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7" name="Google Shape;37;p5"/>
          <p:cNvPicPr preferRelativeResize="0"/>
          <p:nvPr/>
        </p:nvPicPr>
        <p:blipFill rotWithShape="1">
          <a:blip r:embed="rId3">
            <a:alphaModFix/>
          </a:blip>
          <a:srcRect/>
          <a:stretch/>
        </p:blipFill>
        <p:spPr>
          <a:xfrm>
            <a:off x="9947125" y="2097075"/>
            <a:ext cx="1442398" cy="1009576"/>
          </a:xfrm>
          <a:prstGeom prst="rect">
            <a:avLst/>
          </a:prstGeom>
          <a:noFill/>
          <a:ln>
            <a:noFill/>
          </a:ln>
        </p:spPr>
      </p:pic>
      <p:sp>
        <p:nvSpPr>
          <p:cNvPr id="38" name="Google Shape;38;p5"/>
          <p:cNvSpPr>
            <a:spLocks noGrp="1"/>
          </p:cNvSpPr>
          <p:nvPr>
            <p:ph type="pic" idx="2"/>
          </p:nvPr>
        </p:nvSpPr>
        <p:spPr>
          <a:xfrm>
            <a:off x="1058400" y="6539163"/>
            <a:ext cx="8114100" cy="2719200"/>
          </a:xfrm>
          <a:prstGeom prst="roundRect">
            <a:avLst>
              <a:gd name="adj" fmla="val 7784"/>
            </a:avLst>
          </a:prstGeom>
          <a:noFill/>
          <a:ln>
            <a:noFill/>
          </a:ln>
        </p:spPr>
      </p:sp>
      <p:sp>
        <p:nvSpPr>
          <p:cNvPr id="39" name="Google Shape;39;p5"/>
          <p:cNvSpPr txBox="1">
            <a:spLocks noGrp="1"/>
          </p:cNvSpPr>
          <p:nvPr>
            <p:ph type="title"/>
          </p:nvPr>
        </p:nvSpPr>
        <p:spPr>
          <a:xfrm>
            <a:off x="10093200" y="3170850"/>
            <a:ext cx="6615900" cy="2935200"/>
          </a:xfrm>
          <a:prstGeom prst="rect">
            <a:avLst/>
          </a:prstGeom>
        </p:spPr>
        <p:txBody>
          <a:bodyPr spcFirstLastPara="1" wrap="square" lIns="91425" tIns="45700" rIns="91425" bIns="45700" anchor="t" anchorCtr="0">
            <a:normAutofit/>
          </a:bodyPr>
          <a:lstStyle>
            <a:lvl1pPr lvl="0" algn="l" rtl="0">
              <a:spcBef>
                <a:spcPts val="0"/>
              </a:spcBef>
              <a:spcAft>
                <a:spcPts val="0"/>
              </a:spcAft>
              <a:buClr>
                <a:schemeClr val="lt1"/>
              </a:buClr>
              <a:buSzPts val="7500"/>
              <a:buNone/>
              <a:defRPr>
                <a:solidFill>
                  <a:schemeClr val="lt1"/>
                </a:solidFill>
              </a:defRPr>
            </a:lvl1pPr>
            <a:lvl2pPr lvl="1" rtl="0">
              <a:spcBef>
                <a:spcPts val="0"/>
              </a:spcBef>
              <a:spcAft>
                <a:spcPts val="0"/>
              </a:spcAft>
              <a:buSzPts val="7500"/>
              <a:buNone/>
              <a:defRPr/>
            </a:lvl2pPr>
            <a:lvl3pPr lvl="2" rtl="0">
              <a:spcBef>
                <a:spcPts val="0"/>
              </a:spcBef>
              <a:spcAft>
                <a:spcPts val="0"/>
              </a:spcAft>
              <a:buSzPts val="7500"/>
              <a:buNone/>
              <a:defRPr/>
            </a:lvl3pPr>
            <a:lvl4pPr lvl="3" rtl="0">
              <a:spcBef>
                <a:spcPts val="0"/>
              </a:spcBef>
              <a:spcAft>
                <a:spcPts val="0"/>
              </a:spcAft>
              <a:buSzPts val="7500"/>
              <a:buNone/>
              <a:defRPr/>
            </a:lvl4pPr>
            <a:lvl5pPr lvl="4" rtl="0">
              <a:spcBef>
                <a:spcPts val="0"/>
              </a:spcBef>
              <a:spcAft>
                <a:spcPts val="0"/>
              </a:spcAft>
              <a:buSzPts val="7500"/>
              <a:buNone/>
              <a:defRPr/>
            </a:lvl5pPr>
            <a:lvl6pPr lvl="5" rtl="0">
              <a:spcBef>
                <a:spcPts val="0"/>
              </a:spcBef>
              <a:spcAft>
                <a:spcPts val="0"/>
              </a:spcAft>
              <a:buSzPts val="7500"/>
              <a:buNone/>
              <a:defRPr/>
            </a:lvl6pPr>
            <a:lvl7pPr lvl="6" rtl="0">
              <a:spcBef>
                <a:spcPts val="0"/>
              </a:spcBef>
              <a:spcAft>
                <a:spcPts val="0"/>
              </a:spcAft>
              <a:buSzPts val="7500"/>
              <a:buNone/>
              <a:defRPr/>
            </a:lvl7pPr>
            <a:lvl8pPr lvl="7" rtl="0">
              <a:spcBef>
                <a:spcPts val="0"/>
              </a:spcBef>
              <a:spcAft>
                <a:spcPts val="0"/>
              </a:spcAft>
              <a:buSzPts val="7500"/>
              <a:buNone/>
              <a:defRPr/>
            </a:lvl8pPr>
            <a:lvl9pPr lvl="8" rtl="0">
              <a:spcBef>
                <a:spcPts val="0"/>
              </a:spcBef>
              <a:spcAft>
                <a:spcPts val="0"/>
              </a:spcAft>
              <a:buSzPts val="7500"/>
              <a:buNone/>
              <a:defRPr/>
            </a:lvl9pPr>
          </a:lstStyle>
          <a:p>
            <a:endParaRPr/>
          </a:p>
        </p:txBody>
      </p:sp>
      <p:sp>
        <p:nvSpPr>
          <p:cNvPr id="40" name="Google Shape;40;p5"/>
          <p:cNvSpPr txBox="1">
            <a:spLocks noGrp="1"/>
          </p:cNvSpPr>
          <p:nvPr>
            <p:ph type="subTitle" idx="1"/>
          </p:nvPr>
        </p:nvSpPr>
        <p:spPr>
          <a:xfrm>
            <a:off x="10093200" y="6419288"/>
            <a:ext cx="5834700" cy="856800"/>
          </a:xfrm>
          <a:prstGeom prst="rect">
            <a:avLst/>
          </a:prstGeom>
        </p:spPr>
        <p:txBody>
          <a:bodyPr spcFirstLastPara="1" wrap="square" lIns="91425" tIns="45700" rIns="91425" bIns="45700" anchor="ctr" anchorCtr="0">
            <a:normAutofit/>
          </a:bodyPr>
          <a:lstStyle>
            <a:lvl1pPr lvl="0" rtl="0">
              <a:spcBef>
                <a:spcPts val="640"/>
              </a:spcBef>
              <a:spcAft>
                <a:spcPts val="0"/>
              </a:spcAft>
              <a:buClr>
                <a:schemeClr val="lt1"/>
              </a:buClr>
              <a:buSzPts val="3000"/>
              <a:buNone/>
              <a:defRPr sz="3000" b="1">
                <a:solidFill>
                  <a:schemeClr val="lt1"/>
                </a:solidFill>
              </a:defRPr>
            </a:lvl1pPr>
            <a:lvl2pPr lvl="1" rtl="0">
              <a:spcBef>
                <a:spcPts val="560"/>
              </a:spcBef>
              <a:spcAft>
                <a:spcPts val="0"/>
              </a:spcAft>
              <a:buSzPts val="3000"/>
              <a:buNone/>
              <a:defRPr/>
            </a:lvl2pPr>
            <a:lvl3pPr lvl="2" rtl="0">
              <a:spcBef>
                <a:spcPts val="480"/>
              </a:spcBef>
              <a:spcAft>
                <a:spcPts val="0"/>
              </a:spcAft>
              <a:buSzPts val="2500"/>
              <a:buNone/>
              <a:defRPr/>
            </a:lvl3pPr>
            <a:lvl4pPr lvl="3" rtl="0">
              <a:spcBef>
                <a:spcPts val="400"/>
              </a:spcBef>
              <a:spcAft>
                <a:spcPts val="0"/>
              </a:spcAft>
              <a:buSzPts val="2000"/>
              <a:buNone/>
              <a:defRPr/>
            </a:lvl4pPr>
            <a:lvl5pPr lvl="4" rtl="0">
              <a:spcBef>
                <a:spcPts val="400"/>
              </a:spcBef>
              <a:spcAft>
                <a:spcPts val="0"/>
              </a:spcAft>
              <a:buSzPts val="2000"/>
              <a:buNone/>
              <a:defRPr/>
            </a:lvl5pPr>
            <a:lvl6pPr lvl="5" rtl="0">
              <a:spcBef>
                <a:spcPts val="400"/>
              </a:spcBef>
              <a:spcAft>
                <a:spcPts val="0"/>
              </a:spcAft>
              <a:buSzPts val="2000"/>
              <a:buNone/>
              <a:defRPr/>
            </a:lvl6pPr>
            <a:lvl7pPr lvl="6" rtl="0">
              <a:spcBef>
                <a:spcPts val="400"/>
              </a:spcBef>
              <a:spcAft>
                <a:spcPts val="0"/>
              </a:spcAft>
              <a:buSzPts val="2000"/>
              <a:buNone/>
              <a:defRPr/>
            </a:lvl7pPr>
            <a:lvl8pPr lvl="7" rtl="0">
              <a:spcBef>
                <a:spcPts val="400"/>
              </a:spcBef>
              <a:spcAft>
                <a:spcPts val="0"/>
              </a:spcAft>
              <a:buSzPts val="2000"/>
              <a:buNone/>
              <a:defRPr/>
            </a:lvl8pPr>
            <a:lvl9pPr lvl="8" rtl="0">
              <a:spcBef>
                <a:spcPts val="400"/>
              </a:spcBef>
              <a:spcAft>
                <a:spcPts val="0"/>
              </a:spcAft>
              <a:buSzPts val="2000"/>
              <a:buNone/>
              <a:defRPr/>
            </a:lvl9pPr>
          </a:lstStyle>
          <a:p>
            <a:endParaRPr/>
          </a:p>
        </p:txBody>
      </p:sp>
      <p:sp>
        <p:nvSpPr>
          <p:cNvPr id="41" name="Google Shape;41;p5"/>
          <p:cNvSpPr txBox="1">
            <a:spLocks noGrp="1"/>
          </p:cNvSpPr>
          <p:nvPr>
            <p:ph type="body" idx="3"/>
          </p:nvPr>
        </p:nvSpPr>
        <p:spPr>
          <a:xfrm>
            <a:off x="10093200" y="7589350"/>
            <a:ext cx="6350100" cy="1303200"/>
          </a:xfrm>
          <a:prstGeom prst="rect">
            <a:avLst/>
          </a:prstGeom>
          <a:noFill/>
          <a:ln>
            <a:noFill/>
          </a:ln>
        </p:spPr>
        <p:txBody>
          <a:bodyPr spcFirstLastPara="1" wrap="square" lIns="91425" tIns="45700" rIns="91425" bIns="45700" anchor="t" anchorCtr="0">
            <a:normAutofit/>
          </a:bodyPr>
          <a:lstStyle>
            <a:lvl1pPr marL="457200" marR="0" lvl="0" indent="-355600" algn="l" rtl="0">
              <a:spcBef>
                <a:spcPts val="640"/>
              </a:spcBef>
              <a:spcAft>
                <a:spcPts val="0"/>
              </a:spcAft>
              <a:buClr>
                <a:schemeClr val="lt1"/>
              </a:buClr>
              <a:buSzPts val="2000"/>
              <a:buFont typeface="Montserrat"/>
              <a:buChar char="•"/>
              <a:defRPr sz="2000" i="0" u="none" strike="noStrike" cap="none">
                <a:solidFill>
                  <a:schemeClr val="lt1"/>
                </a:solidFill>
                <a:latin typeface="Montserrat"/>
                <a:ea typeface="Montserrat"/>
                <a:cs typeface="Montserrat"/>
                <a:sym typeface="Montserrat"/>
              </a:defRPr>
            </a:lvl1pPr>
            <a:lvl2pPr marL="914400" marR="0" lvl="1" indent="-342900" algn="l" rtl="0">
              <a:spcBef>
                <a:spcPts val="560"/>
              </a:spcBef>
              <a:spcAft>
                <a:spcPts val="0"/>
              </a:spcAft>
              <a:buClr>
                <a:schemeClr val="lt1"/>
              </a:buClr>
              <a:buSzPts val="1800"/>
              <a:buFont typeface="Montserrat"/>
              <a:buChar char="–"/>
              <a:defRPr sz="1800" i="0" u="none" strike="noStrike" cap="none">
                <a:solidFill>
                  <a:schemeClr val="lt1"/>
                </a:solidFill>
                <a:latin typeface="Montserrat"/>
                <a:ea typeface="Montserrat"/>
                <a:cs typeface="Montserrat"/>
                <a:sym typeface="Montserrat"/>
              </a:defRPr>
            </a:lvl2pPr>
            <a:lvl3pPr marL="1371600" marR="0" lvl="2" indent="-330200" algn="l" rtl="0">
              <a:spcBef>
                <a:spcPts val="480"/>
              </a:spcBef>
              <a:spcAft>
                <a:spcPts val="0"/>
              </a:spcAft>
              <a:buClr>
                <a:schemeClr val="lt1"/>
              </a:buClr>
              <a:buSzPts val="1600"/>
              <a:buFont typeface="Montserrat"/>
              <a:buChar char="•"/>
              <a:defRPr sz="1600" i="0" u="none" strike="noStrike" cap="none">
                <a:solidFill>
                  <a:schemeClr val="lt1"/>
                </a:solidFill>
                <a:latin typeface="Montserrat"/>
                <a:ea typeface="Montserrat"/>
                <a:cs typeface="Montserrat"/>
                <a:sym typeface="Montserrat"/>
              </a:defRPr>
            </a:lvl3pPr>
            <a:lvl4pPr marL="1828800" marR="0" lvl="3" indent="-317500" algn="l" rtl="0">
              <a:spcBef>
                <a:spcPts val="400"/>
              </a:spcBef>
              <a:spcAft>
                <a:spcPts val="0"/>
              </a:spcAft>
              <a:buClr>
                <a:schemeClr val="lt1"/>
              </a:buClr>
              <a:buSzPts val="1400"/>
              <a:buFont typeface="Montserrat"/>
              <a:buChar char="–"/>
              <a:defRPr sz="1400" i="0" u="none" strike="noStrike" cap="none">
                <a:solidFill>
                  <a:schemeClr val="lt1"/>
                </a:solidFill>
                <a:latin typeface="Montserrat"/>
                <a:ea typeface="Montserrat"/>
                <a:cs typeface="Montserrat"/>
                <a:sym typeface="Montserrat"/>
              </a:defRPr>
            </a:lvl4pPr>
            <a:lvl5pPr marL="2286000" marR="0" lvl="4" indent="-304800" algn="l" rtl="0">
              <a:spcBef>
                <a:spcPts val="400"/>
              </a:spcBef>
              <a:spcAft>
                <a:spcPts val="0"/>
              </a:spcAft>
              <a:buClr>
                <a:schemeClr val="lt1"/>
              </a:buClr>
              <a:buSzPts val="1200"/>
              <a:buFont typeface="Montserrat"/>
              <a:buChar char="»"/>
              <a:defRPr sz="1200" i="0" u="none" strike="noStrike" cap="none">
                <a:solidFill>
                  <a:schemeClr val="lt1"/>
                </a:solidFill>
                <a:latin typeface="Montserrat"/>
                <a:ea typeface="Montserrat"/>
                <a:cs typeface="Montserrat"/>
                <a:sym typeface="Montserrat"/>
              </a:defRPr>
            </a:lvl5pPr>
            <a:lvl6pPr marL="2743200" marR="0" lvl="5" indent="-292100" algn="l" rtl="0">
              <a:spcBef>
                <a:spcPts val="400"/>
              </a:spcBef>
              <a:spcAft>
                <a:spcPts val="0"/>
              </a:spcAft>
              <a:buClr>
                <a:schemeClr val="lt1"/>
              </a:buClr>
              <a:buSzPts val="1000"/>
              <a:buFont typeface="Montserrat"/>
              <a:buChar char="•"/>
              <a:defRPr sz="1000" i="0" u="none" strike="noStrike" cap="none">
                <a:solidFill>
                  <a:schemeClr val="lt1"/>
                </a:solidFill>
                <a:latin typeface="Montserrat"/>
                <a:ea typeface="Montserrat"/>
                <a:cs typeface="Montserrat"/>
                <a:sym typeface="Montserrat"/>
              </a:defRPr>
            </a:lvl6pPr>
            <a:lvl7pPr marL="3200400" marR="0" lvl="6" indent="-279400" algn="l" rtl="0">
              <a:spcBef>
                <a:spcPts val="400"/>
              </a:spcBef>
              <a:spcAft>
                <a:spcPts val="0"/>
              </a:spcAft>
              <a:buClr>
                <a:schemeClr val="lt1"/>
              </a:buClr>
              <a:buSzPts val="800"/>
              <a:buFont typeface="Montserrat"/>
              <a:buChar char="•"/>
              <a:defRPr sz="800" i="0" u="none" strike="noStrike" cap="none">
                <a:solidFill>
                  <a:schemeClr val="lt1"/>
                </a:solidFill>
                <a:latin typeface="Montserrat"/>
                <a:ea typeface="Montserrat"/>
                <a:cs typeface="Montserrat"/>
                <a:sym typeface="Montserrat"/>
              </a:defRPr>
            </a:lvl7pPr>
            <a:lvl8pPr marL="3657600" marR="0" lvl="7" indent="-279400" algn="l" rtl="0">
              <a:spcBef>
                <a:spcPts val="400"/>
              </a:spcBef>
              <a:spcAft>
                <a:spcPts val="0"/>
              </a:spcAft>
              <a:buClr>
                <a:schemeClr val="lt1"/>
              </a:buClr>
              <a:buSzPts val="800"/>
              <a:buFont typeface="Montserrat"/>
              <a:buChar char="•"/>
              <a:defRPr sz="800" i="0" u="none" strike="noStrike" cap="none">
                <a:solidFill>
                  <a:schemeClr val="lt1"/>
                </a:solidFill>
                <a:latin typeface="Montserrat"/>
                <a:ea typeface="Montserrat"/>
                <a:cs typeface="Montserrat"/>
                <a:sym typeface="Montserrat"/>
              </a:defRPr>
            </a:lvl8pPr>
            <a:lvl9pPr marL="4114800" marR="0" lvl="8" indent="-279400" algn="l" rtl="0">
              <a:spcBef>
                <a:spcPts val="400"/>
              </a:spcBef>
              <a:spcAft>
                <a:spcPts val="0"/>
              </a:spcAft>
              <a:buClr>
                <a:schemeClr val="lt1"/>
              </a:buClr>
              <a:buSzPts val="800"/>
              <a:buFont typeface="Montserrat"/>
              <a:buChar char="•"/>
              <a:defRPr sz="800" i="0" u="none" strike="noStrike" cap="none">
                <a:solidFill>
                  <a:schemeClr val="lt1"/>
                </a:solidFill>
                <a:latin typeface="Montserrat"/>
                <a:ea typeface="Montserrat"/>
                <a:cs typeface="Montserrat"/>
                <a:sym typeface="Montserrat"/>
              </a:defRPr>
            </a:lvl9pPr>
          </a:lstStyle>
          <a:p>
            <a:endParaRPr/>
          </a:p>
        </p:txBody>
      </p:sp>
      <p:sp>
        <p:nvSpPr>
          <p:cNvPr id="42" name="Google Shape;42;p5"/>
          <p:cNvSpPr txBox="1">
            <a:spLocks noGrp="1"/>
          </p:cNvSpPr>
          <p:nvPr>
            <p:ph type="subTitle" idx="4"/>
          </p:nvPr>
        </p:nvSpPr>
        <p:spPr>
          <a:xfrm>
            <a:off x="3099925" y="1531775"/>
            <a:ext cx="5508000" cy="1009500"/>
          </a:xfrm>
          <a:prstGeom prst="rect">
            <a:avLst/>
          </a:prstGeom>
        </p:spPr>
        <p:txBody>
          <a:bodyPr spcFirstLastPara="1" wrap="square" lIns="91425" tIns="45700" rIns="91425" bIns="45700" anchor="t" anchorCtr="0">
            <a:normAutofit/>
          </a:bodyPr>
          <a:lstStyle>
            <a:lvl1pPr lvl="0" rtl="0">
              <a:spcBef>
                <a:spcPts val="640"/>
              </a:spcBef>
              <a:spcAft>
                <a:spcPts val="0"/>
              </a:spcAft>
              <a:buClr>
                <a:schemeClr val="lt1"/>
              </a:buClr>
              <a:buSzPts val="3350"/>
              <a:buFont typeface="Montserrat Medium"/>
              <a:buNone/>
              <a:defRPr sz="3350">
                <a:solidFill>
                  <a:schemeClr val="lt1"/>
                </a:solidFill>
                <a:latin typeface="Montserrat Medium"/>
                <a:ea typeface="Montserrat Medium"/>
                <a:cs typeface="Montserrat Medium"/>
                <a:sym typeface="Montserrat Medium"/>
              </a:defRPr>
            </a:lvl1pPr>
            <a:lvl2pPr lvl="1" rtl="0">
              <a:spcBef>
                <a:spcPts val="560"/>
              </a:spcBef>
              <a:spcAft>
                <a:spcPts val="0"/>
              </a:spcAft>
              <a:buClr>
                <a:schemeClr val="lt1"/>
              </a:buClr>
              <a:buSzPts val="3000"/>
              <a:buNone/>
              <a:defRPr>
                <a:solidFill>
                  <a:schemeClr val="lt1"/>
                </a:solidFill>
              </a:defRPr>
            </a:lvl2pPr>
            <a:lvl3pPr lvl="2" rtl="0">
              <a:spcBef>
                <a:spcPts val="480"/>
              </a:spcBef>
              <a:spcAft>
                <a:spcPts val="0"/>
              </a:spcAft>
              <a:buClr>
                <a:schemeClr val="lt1"/>
              </a:buClr>
              <a:buSzPts val="2500"/>
              <a:buNone/>
              <a:defRPr>
                <a:solidFill>
                  <a:schemeClr val="lt1"/>
                </a:solidFill>
              </a:defRPr>
            </a:lvl3pPr>
            <a:lvl4pPr lvl="3" rtl="0">
              <a:spcBef>
                <a:spcPts val="400"/>
              </a:spcBef>
              <a:spcAft>
                <a:spcPts val="0"/>
              </a:spcAft>
              <a:buClr>
                <a:schemeClr val="lt1"/>
              </a:buClr>
              <a:buSzPts val="2000"/>
              <a:buNone/>
              <a:defRPr>
                <a:solidFill>
                  <a:schemeClr val="lt1"/>
                </a:solidFill>
              </a:defRPr>
            </a:lvl4pPr>
            <a:lvl5pPr lvl="4" rtl="0">
              <a:spcBef>
                <a:spcPts val="400"/>
              </a:spcBef>
              <a:spcAft>
                <a:spcPts val="0"/>
              </a:spcAft>
              <a:buClr>
                <a:schemeClr val="lt1"/>
              </a:buClr>
              <a:buSzPts val="2000"/>
              <a:buNone/>
              <a:defRPr>
                <a:solidFill>
                  <a:schemeClr val="lt1"/>
                </a:solidFill>
              </a:defRPr>
            </a:lvl5pPr>
            <a:lvl6pPr lvl="5" rtl="0">
              <a:spcBef>
                <a:spcPts val="400"/>
              </a:spcBef>
              <a:spcAft>
                <a:spcPts val="0"/>
              </a:spcAft>
              <a:buClr>
                <a:schemeClr val="lt1"/>
              </a:buClr>
              <a:buSzPts val="2000"/>
              <a:buNone/>
              <a:defRPr>
                <a:solidFill>
                  <a:schemeClr val="lt1"/>
                </a:solidFill>
              </a:defRPr>
            </a:lvl6pPr>
            <a:lvl7pPr lvl="6" rtl="0">
              <a:spcBef>
                <a:spcPts val="400"/>
              </a:spcBef>
              <a:spcAft>
                <a:spcPts val="0"/>
              </a:spcAft>
              <a:buClr>
                <a:schemeClr val="lt1"/>
              </a:buClr>
              <a:buSzPts val="2000"/>
              <a:buNone/>
              <a:defRPr>
                <a:solidFill>
                  <a:schemeClr val="lt1"/>
                </a:solidFill>
              </a:defRPr>
            </a:lvl7pPr>
            <a:lvl8pPr lvl="7" rtl="0">
              <a:spcBef>
                <a:spcPts val="400"/>
              </a:spcBef>
              <a:spcAft>
                <a:spcPts val="0"/>
              </a:spcAft>
              <a:buClr>
                <a:schemeClr val="lt1"/>
              </a:buClr>
              <a:buSzPts val="2000"/>
              <a:buNone/>
              <a:defRPr>
                <a:solidFill>
                  <a:schemeClr val="lt1"/>
                </a:solidFill>
              </a:defRPr>
            </a:lvl8pPr>
            <a:lvl9pPr lvl="8" rtl="0">
              <a:spcBef>
                <a:spcPts val="400"/>
              </a:spcBef>
              <a:spcAft>
                <a:spcPts val="0"/>
              </a:spcAft>
              <a:buClr>
                <a:schemeClr val="lt1"/>
              </a:buClr>
              <a:buSzPts val="2000"/>
              <a:buNone/>
              <a:defRPr>
                <a:solidFill>
                  <a:schemeClr val="lt1"/>
                </a:solidFill>
              </a:defRPr>
            </a:lvl9pPr>
          </a:lstStyle>
          <a:p>
            <a:endParaRPr/>
          </a:p>
        </p:txBody>
      </p:sp>
      <p:sp>
        <p:nvSpPr>
          <p:cNvPr id="43" name="Google Shape;43;p5"/>
          <p:cNvSpPr txBox="1">
            <a:spLocks noGrp="1"/>
          </p:cNvSpPr>
          <p:nvPr>
            <p:ph type="subTitle" idx="5"/>
          </p:nvPr>
        </p:nvSpPr>
        <p:spPr>
          <a:xfrm>
            <a:off x="3099925" y="2927725"/>
            <a:ext cx="5508000" cy="1009500"/>
          </a:xfrm>
          <a:prstGeom prst="rect">
            <a:avLst/>
          </a:prstGeom>
        </p:spPr>
        <p:txBody>
          <a:bodyPr spcFirstLastPara="1" wrap="square" lIns="91425" tIns="45700" rIns="91425" bIns="45700" anchor="t" anchorCtr="0">
            <a:normAutofit/>
          </a:bodyPr>
          <a:lstStyle>
            <a:lvl1pPr lvl="0" rtl="0">
              <a:spcBef>
                <a:spcPts val="640"/>
              </a:spcBef>
              <a:spcAft>
                <a:spcPts val="0"/>
              </a:spcAft>
              <a:buClr>
                <a:schemeClr val="lt1"/>
              </a:buClr>
              <a:buSzPts val="3350"/>
              <a:buFont typeface="Montserrat Medium"/>
              <a:buNone/>
              <a:defRPr sz="3350">
                <a:solidFill>
                  <a:schemeClr val="lt1"/>
                </a:solidFill>
                <a:latin typeface="Montserrat Medium"/>
                <a:ea typeface="Montserrat Medium"/>
                <a:cs typeface="Montserrat Medium"/>
                <a:sym typeface="Montserrat Medium"/>
              </a:defRPr>
            </a:lvl1pPr>
            <a:lvl2pPr lvl="1" rtl="0">
              <a:spcBef>
                <a:spcPts val="560"/>
              </a:spcBef>
              <a:spcAft>
                <a:spcPts val="0"/>
              </a:spcAft>
              <a:buClr>
                <a:schemeClr val="lt1"/>
              </a:buClr>
              <a:buSzPts val="3000"/>
              <a:buNone/>
              <a:defRPr>
                <a:solidFill>
                  <a:schemeClr val="lt1"/>
                </a:solidFill>
              </a:defRPr>
            </a:lvl2pPr>
            <a:lvl3pPr lvl="2" rtl="0">
              <a:spcBef>
                <a:spcPts val="480"/>
              </a:spcBef>
              <a:spcAft>
                <a:spcPts val="0"/>
              </a:spcAft>
              <a:buClr>
                <a:schemeClr val="lt1"/>
              </a:buClr>
              <a:buSzPts val="2500"/>
              <a:buNone/>
              <a:defRPr>
                <a:solidFill>
                  <a:schemeClr val="lt1"/>
                </a:solidFill>
              </a:defRPr>
            </a:lvl3pPr>
            <a:lvl4pPr lvl="3" rtl="0">
              <a:spcBef>
                <a:spcPts val="400"/>
              </a:spcBef>
              <a:spcAft>
                <a:spcPts val="0"/>
              </a:spcAft>
              <a:buClr>
                <a:schemeClr val="lt1"/>
              </a:buClr>
              <a:buSzPts val="2000"/>
              <a:buNone/>
              <a:defRPr>
                <a:solidFill>
                  <a:schemeClr val="lt1"/>
                </a:solidFill>
              </a:defRPr>
            </a:lvl4pPr>
            <a:lvl5pPr lvl="4" rtl="0">
              <a:spcBef>
                <a:spcPts val="400"/>
              </a:spcBef>
              <a:spcAft>
                <a:spcPts val="0"/>
              </a:spcAft>
              <a:buClr>
                <a:schemeClr val="lt1"/>
              </a:buClr>
              <a:buSzPts val="2000"/>
              <a:buNone/>
              <a:defRPr>
                <a:solidFill>
                  <a:schemeClr val="lt1"/>
                </a:solidFill>
              </a:defRPr>
            </a:lvl5pPr>
            <a:lvl6pPr lvl="5" rtl="0">
              <a:spcBef>
                <a:spcPts val="400"/>
              </a:spcBef>
              <a:spcAft>
                <a:spcPts val="0"/>
              </a:spcAft>
              <a:buClr>
                <a:schemeClr val="lt1"/>
              </a:buClr>
              <a:buSzPts val="2000"/>
              <a:buNone/>
              <a:defRPr>
                <a:solidFill>
                  <a:schemeClr val="lt1"/>
                </a:solidFill>
              </a:defRPr>
            </a:lvl6pPr>
            <a:lvl7pPr lvl="6" rtl="0">
              <a:spcBef>
                <a:spcPts val="400"/>
              </a:spcBef>
              <a:spcAft>
                <a:spcPts val="0"/>
              </a:spcAft>
              <a:buClr>
                <a:schemeClr val="lt1"/>
              </a:buClr>
              <a:buSzPts val="2000"/>
              <a:buNone/>
              <a:defRPr>
                <a:solidFill>
                  <a:schemeClr val="lt1"/>
                </a:solidFill>
              </a:defRPr>
            </a:lvl7pPr>
            <a:lvl8pPr lvl="7" rtl="0">
              <a:spcBef>
                <a:spcPts val="400"/>
              </a:spcBef>
              <a:spcAft>
                <a:spcPts val="0"/>
              </a:spcAft>
              <a:buClr>
                <a:schemeClr val="lt1"/>
              </a:buClr>
              <a:buSzPts val="2000"/>
              <a:buNone/>
              <a:defRPr>
                <a:solidFill>
                  <a:schemeClr val="lt1"/>
                </a:solidFill>
              </a:defRPr>
            </a:lvl8pPr>
            <a:lvl9pPr lvl="8" rtl="0">
              <a:spcBef>
                <a:spcPts val="400"/>
              </a:spcBef>
              <a:spcAft>
                <a:spcPts val="0"/>
              </a:spcAft>
              <a:buClr>
                <a:schemeClr val="lt1"/>
              </a:buClr>
              <a:buSzPts val="2000"/>
              <a:buNone/>
              <a:defRPr>
                <a:solidFill>
                  <a:schemeClr val="lt1"/>
                </a:solidFill>
              </a:defRPr>
            </a:lvl9pPr>
          </a:lstStyle>
          <a:p>
            <a:endParaRPr/>
          </a:p>
        </p:txBody>
      </p:sp>
      <p:sp>
        <p:nvSpPr>
          <p:cNvPr id="44" name="Google Shape;44;p5"/>
          <p:cNvSpPr txBox="1">
            <a:spLocks noGrp="1"/>
          </p:cNvSpPr>
          <p:nvPr>
            <p:ph type="subTitle" idx="6"/>
          </p:nvPr>
        </p:nvSpPr>
        <p:spPr>
          <a:xfrm>
            <a:off x="3099925" y="4323675"/>
            <a:ext cx="5508000" cy="1009500"/>
          </a:xfrm>
          <a:prstGeom prst="rect">
            <a:avLst/>
          </a:prstGeom>
        </p:spPr>
        <p:txBody>
          <a:bodyPr spcFirstLastPara="1" wrap="square" lIns="91425" tIns="45700" rIns="91425" bIns="45700" anchor="t" anchorCtr="0">
            <a:normAutofit/>
          </a:bodyPr>
          <a:lstStyle>
            <a:lvl1pPr lvl="0" rtl="0">
              <a:spcBef>
                <a:spcPts val="640"/>
              </a:spcBef>
              <a:spcAft>
                <a:spcPts val="0"/>
              </a:spcAft>
              <a:buClr>
                <a:schemeClr val="lt1"/>
              </a:buClr>
              <a:buSzPts val="3350"/>
              <a:buFont typeface="Montserrat Medium"/>
              <a:buNone/>
              <a:defRPr sz="3350">
                <a:solidFill>
                  <a:schemeClr val="lt1"/>
                </a:solidFill>
                <a:latin typeface="Montserrat Medium"/>
                <a:ea typeface="Montserrat Medium"/>
                <a:cs typeface="Montserrat Medium"/>
                <a:sym typeface="Montserrat Medium"/>
              </a:defRPr>
            </a:lvl1pPr>
            <a:lvl2pPr lvl="1" rtl="0">
              <a:spcBef>
                <a:spcPts val="560"/>
              </a:spcBef>
              <a:spcAft>
                <a:spcPts val="0"/>
              </a:spcAft>
              <a:buClr>
                <a:schemeClr val="lt1"/>
              </a:buClr>
              <a:buSzPts val="3000"/>
              <a:buNone/>
              <a:defRPr>
                <a:solidFill>
                  <a:schemeClr val="lt1"/>
                </a:solidFill>
              </a:defRPr>
            </a:lvl2pPr>
            <a:lvl3pPr lvl="2" rtl="0">
              <a:spcBef>
                <a:spcPts val="480"/>
              </a:spcBef>
              <a:spcAft>
                <a:spcPts val="0"/>
              </a:spcAft>
              <a:buClr>
                <a:schemeClr val="lt1"/>
              </a:buClr>
              <a:buSzPts val="2500"/>
              <a:buNone/>
              <a:defRPr>
                <a:solidFill>
                  <a:schemeClr val="lt1"/>
                </a:solidFill>
              </a:defRPr>
            </a:lvl3pPr>
            <a:lvl4pPr lvl="3" rtl="0">
              <a:spcBef>
                <a:spcPts val="400"/>
              </a:spcBef>
              <a:spcAft>
                <a:spcPts val="0"/>
              </a:spcAft>
              <a:buClr>
                <a:schemeClr val="lt1"/>
              </a:buClr>
              <a:buSzPts val="2000"/>
              <a:buNone/>
              <a:defRPr>
                <a:solidFill>
                  <a:schemeClr val="lt1"/>
                </a:solidFill>
              </a:defRPr>
            </a:lvl4pPr>
            <a:lvl5pPr lvl="4" rtl="0">
              <a:spcBef>
                <a:spcPts val="400"/>
              </a:spcBef>
              <a:spcAft>
                <a:spcPts val="0"/>
              </a:spcAft>
              <a:buClr>
                <a:schemeClr val="lt1"/>
              </a:buClr>
              <a:buSzPts val="2000"/>
              <a:buNone/>
              <a:defRPr>
                <a:solidFill>
                  <a:schemeClr val="lt1"/>
                </a:solidFill>
              </a:defRPr>
            </a:lvl5pPr>
            <a:lvl6pPr lvl="5" rtl="0">
              <a:spcBef>
                <a:spcPts val="400"/>
              </a:spcBef>
              <a:spcAft>
                <a:spcPts val="0"/>
              </a:spcAft>
              <a:buClr>
                <a:schemeClr val="lt1"/>
              </a:buClr>
              <a:buSzPts val="2000"/>
              <a:buNone/>
              <a:defRPr>
                <a:solidFill>
                  <a:schemeClr val="lt1"/>
                </a:solidFill>
              </a:defRPr>
            </a:lvl6pPr>
            <a:lvl7pPr lvl="6" rtl="0">
              <a:spcBef>
                <a:spcPts val="400"/>
              </a:spcBef>
              <a:spcAft>
                <a:spcPts val="0"/>
              </a:spcAft>
              <a:buClr>
                <a:schemeClr val="lt1"/>
              </a:buClr>
              <a:buSzPts val="2000"/>
              <a:buNone/>
              <a:defRPr>
                <a:solidFill>
                  <a:schemeClr val="lt1"/>
                </a:solidFill>
              </a:defRPr>
            </a:lvl7pPr>
            <a:lvl8pPr lvl="7" rtl="0">
              <a:spcBef>
                <a:spcPts val="400"/>
              </a:spcBef>
              <a:spcAft>
                <a:spcPts val="0"/>
              </a:spcAft>
              <a:buClr>
                <a:schemeClr val="lt1"/>
              </a:buClr>
              <a:buSzPts val="2000"/>
              <a:buNone/>
              <a:defRPr>
                <a:solidFill>
                  <a:schemeClr val="lt1"/>
                </a:solidFill>
              </a:defRPr>
            </a:lvl8pPr>
            <a:lvl9pPr lvl="8" rtl="0">
              <a:spcBef>
                <a:spcPts val="400"/>
              </a:spcBef>
              <a:spcAft>
                <a:spcPts val="0"/>
              </a:spcAft>
              <a:buClr>
                <a:schemeClr val="lt1"/>
              </a:buClr>
              <a:buSzPts val="2000"/>
              <a:buNone/>
              <a:defRPr>
                <a:solidFill>
                  <a:schemeClr val="lt1"/>
                </a:solidFill>
              </a:defRPr>
            </a:lvl9pPr>
          </a:lstStyle>
          <a:p>
            <a:endParaRPr/>
          </a:p>
        </p:txBody>
      </p:sp>
      <p:sp>
        <p:nvSpPr>
          <p:cNvPr id="45" name="Google Shape;45;p5"/>
          <p:cNvSpPr txBox="1">
            <a:spLocks noGrp="1"/>
          </p:cNvSpPr>
          <p:nvPr>
            <p:ph type="subTitle" idx="7"/>
          </p:nvPr>
        </p:nvSpPr>
        <p:spPr>
          <a:xfrm>
            <a:off x="1263725" y="1585175"/>
            <a:ext cx="1557000" cy="902700"/>
          </a:xfrm>
          <a:prstGeom prst="rect">
            <a:avLst/>
          </a:prstGeom>
        </p:spPr>
        <p:txBody>
          <a:bodyPr spcFirstLastPara="1" wrap="square" lIns="91425" tIns="45700" rIns="91425" bIns="45700" anchor="t" anchorCtr="0">
            <a:normAutofit/>
          </a:bodyPr>
          <a:lstStyle>
            <a:lvl1pPr lvl="0" algn="r" rtl="0">
              <a:spcBef>
                <a:spcPts val="640"/>
              </a:spcBef>
              <a:spcAft>
                <a:spcPts val="0"/>
              </a:spcAft>
              <a:buClr>
                <a:schemeClr val="lt1"/>
              </a:buClr>
              <a:buSzPts val="5150"/>
              <a:buNone/>
              <a:defRPr sz="5150" b="1">
                <a:solidFill>
                  <a:schemeClr val="lt1"/>
                </a:solidFill>
              </a:defRPr>
            </a:lvl1pPr>
            <a:lvl2pPr lvl="1" algn="r" rtl="0">
              <a:spcBef>
                <a:spcPts val="560"/>
              </a:spcBef>
              <a:spcAft>
                <a:spcPts val="0"/>
              </a:spcAft>
              <a:buClr>
                <a:schemeClr val="lt1"/>
              </a:buClr>
              <a:buSzPts val="3000"/>
              <a:buNone/>
              <a:defRPr>
                <a:solidFill>
                  <a:schemeClr val="lt1"/>
                </a:solidFill>
              </a:defRPr>
            </a:lvl2pPr>
            <a:lvl3pPr lvl="2" algn="r" rtl="0">
              <a:spcBef>
                <a:spcPts val="480"/>
              </a:spcBef>
              <a:spcAft>
                <a:spcPts val="0"/>
              </a:spcAft>
              <a:buClr>
                <a:schemeClr val="lt1"/>
              </a:buClr>
              <a:buSzPts val="2500"/>
              <a:buNone/>
              <a:defRPr>
                <a:solidFill>
                  <a:schemeClr val="lt1"/>
                </a:solidFill>
              </a:defRPr>
            </a:lvl3pPr>
            <a:lvl4pPr lvl="3" algn="r" rtl="0">
              <a:spcBef>
                <a:spcPts val="400"/>
              </a:spcBef>
              <a:spcAft>
                <a:spcPts val="0"/>
              </a:spcAft>
              <a:buClr>
                <a:schemeClr val="lt1"/>
              </a:buClr>
              <a:buSzPts val="2000"/>
              <a:buNone/>
              <a:defRPr>
                <a:solidFill>
                  <a:schemeClr val="lt1"/>
                </a:solidFill>
              </a:defRPr>
            </a:lvl4pPr>
            <a:lvl5pPr lvl="4" algn="r" rtl="0">
              <a:spcBef>
                <a:spcPts val="400"/>
              </a:spcBef>
              <a:spcAft>
                <a:spcPts val="0"/>
              </a:spcAft>
              <a:buClr>
                <a:schemeClr val="lt1"/>
              </a:buClr>
              <a:buSzPts val="2000"/>
              <a:buNone/>
              <a:defRPr>
                <a:solidFill>
                  <a:schemeClr val="lt1"/>
                </a:solidFill>
              </a:defRPr>
            </a:lvl5pPr>
            <a:lvl6pPr lvl="5" algn="r" rtl="0">
              <a:spcBef>
                <a:spcPts val="400"/>
              </a:spcBef>
              <a:spcAft>
                <a:spcPts val="0"/>
              </a:spcAft>
              <a:buClr>
                <a:schemeClr val="lt1"/>
              </a:buClr>
              <a:buSzPts val="2000"/>
              <a:buNone/>
              <a:defRPr>
                <a:solidFill>
                  <a:schemeClr val="lt1"/>
                </a:solidFill>
              </a:defRPr>
            </a:lvl6pPr>
            <a:lvl7pPr lvl="6" algn="r" rtl="0">
              <a:spcBef>
                <a:spcPts val="400"/>
              </a:spcBef>
              <a:spcAft>
                <a:spcPts val="0"/>
              </a:spcAft>
              <a:buClr>
                <a:schemeClr val="lt1"/>
              </a:buClr>
              <a:buSzPts val="2000"/>
              <a:buNone/>
              <a:defRPr>
                <a:solidFill>
                  <a:schemeClr val="lt1"/>
                </a:solidFill>
              </a:defRPr>
            </a:lvl7pPr>
            <a:lvl8pPr lvl="7" algn="r" rtl="0">
              <a:spcBef>
                <a:spcPts val="400"/>
              </a:spcBef>
              <a:spcAft>
                <a:spcPts val="0"/>
              </a:spcAft>
              <a:buClr>
                <a:schemeClr val="lt1"/>
              </a:buClr>
              <a:buSzPts val="2000"/>
              <a:buNone/>
              <a:defRPr>
                <a:solidFill>
                  <a:schemeClr val="lt1"/>
                </a:solidFill>
              </a:defRPr>
            </a:lvl8pPr>
            <a:lvl9pPr lvl="8" algn="r" rtl="0">
              <a:spcBef>
                <a:spcPts val="400"/>
              </a:spcBef>
              <a:spcAft>
                <a:spcPts val="0"/>
              </a:spcAft>
              <a:buClr>
                <a:schemeClr val="lt1"/>
              </a:buClr>
              <a:buSzPts val="2000"/>
              <a:buNone/>
              <a:defRPr>
                <a:solidFill>
                  <a:schemeClr val="lt1"/>
                </a:solidFill>
              </a:defRPr>
            </a:lvl9pPr>
          </a:lstStyle>
          <a:p>
            <a:endParaRPr/>
          </a:p>
        </p:txBody>
      </p:sp>
      <p:sp>
        <p:nvSpPr>
          <p:cNvPr id="46" name="Google Shape;46;p5"/>
          <p:cNvSpPr txBox="1">
            <a:spLocks noGrp="1"/>
          </p:cNvSpPr>
          <p:nvPr>
            <p:ph type="subTitle" idx="8"/>
          </p:nvPr>
        </p:nvSpPr>
        <p:spPr>
          <a:xfrm>
            <a:off x="1263725" y="3115963"/>
            <a:ext cx="1557000" cy="902700"/>
          </a:xfrm>
          <a:prstGeom prst="rect">
            <a:avLst/>
          </a:prstGeom>
        </p:spPr>
        <p:txBody>
          <a:bodyPr spcFirstLastPara="1" wrap="square" lIns="91425" tIns="45700" rIns="91425" bIns="45700" anchor="t" anchorCtr="0">
            <a:normAutofit/>
          </a:bodyPr>
          <a:lstStyle>
            <a:lvl1pPr lvl="0" algn="r" rtl="0">
              <a:spcBef>
                <a:spcPts val="640"/>
              </a:spcBef>
              <a:spcAft>
                <a:spcPts val="0"/>
              </a:spcAft>
              <a:buClr>
                <a:schemeClr val="lt1"/>
              </a:buClr>
              <a:buSzPts val="5150"/>
              <a:buNone/>
              <a:defRPr sz="5150" b="1">
                <a:solidFill>
                  <a:schemeClr val="lt1"/>
                </a:solidFill>
              </a:defRPr>
            </a:lvl1pPr>
            <a:lvl2pPr lvl="1" algn="r" rtl="0">
              <a:spcBef>
                <a:spcPts val="560"/>
              </a:spcBef>
              <a:spcAft>
                <a:spcPts val="0"/>
              </a:spcAft>
              <a:buClr>
                <a:schemeClr val="lt1"/>
              </a:buClr>
              <a:buSzPts val="3000"/>
              <a:buNone/>
              <a:defRPr>
                <a:solidFill>
                  <a:schemeClr val="lt1"/>
                </a:solidFill>
              </a:defRPr>
            </a:lvl2pPr>
            <a:lvl3pPr lvl="2" algn="r" rtl="0">
              <a:spcBef>
                <a:spcPts val="480"/>
              </a:spcBef>
              <a:spcAft>
                <a:spcPts val="0"/>
              </a:spcAft>
              <a:buClr>
                <a:schemeClr val="lt1"/>
              </a:buClr>
              <a:buSzPts val="2500"/>
              <a:buNone/>
              <a:defRPr>
                <a:solidFill>
                  <a:schemeClr val="lt1"/>
                </a:solidFill>
              </a:defRPr>
            </a:lvl3pPr>
            <a:lvl4pPr lvl="3" algn="r" rtl="0">
              <a:spcBef>
                <a:spcPts val="400"/>
              </a:spcBef>
              <a:spcAft>
                <a:spcPts val="0"/>
              </a:spcAft>
              <a:buClr>
                <a:schemeClr val="lt1"/>
              </a:buClr>
              <a:buSzPts val="2000"/>
              <a:buNone/>
              <a:defRPr>
                <a:solidFill>
                  <a:schemeClr val="lt1"/>
                </a:solidFill>
              </a:defRPr>
            </a:lvl4pPr>
            <a:lvl5pPr lvl="4" algn="r" rtl="0">
              <a:spcBef>
                <a:spcPts val="400"/>
              </a:spcBef>
              <a:spcAft>
                <a:spcPts val="0"/>
              </a:spcAft>
              <a:buClr>
                <a:schemeClr val="lt1"/>
              </a:buClr>
              <a:buSzPts val="2000"/>
              <a:buNone/>
              <a:defRPr>
                <a:solidFill>
                  <a:schemeClr val="lt1"/>
                </a:solidFill>
              </a:defRPr>
            </a:lvl5pPr>
            <a:lvl6pPr lvl="5" algn="r" rtl="0">
              <a:spcBef>
                <a:spcPts val="400"/>
              </a:spcBef>
              <a:spcAft>
                <a:spcPts val="0"/>
              </a:spcAft>
              <a:buClr>
                <a:schemeClr val="lt1"/>
              </a:buClr>
              <a:buSzPts val="2000"/>
              <a:buNone/>
              <a:defRPr>
                <a:solidFill>
                  <a:schemeClr val="lt1"/>
                </a:solidFill>
              </a:defRPr>
            </a:lvl6pPr>
            <a:lvl7pPr lvl="6" algn="r" rtl="0">
              <a:spcBef>
                <a:spcPts val="400"/>
              </a:spcBef>
              <a:spcAft>
                <a:spcPts val="0"/>
              </a:spcAft>
              <a:buClr>
                <a:schemeClr val="lt1"/>
              </a:buClr>
              <a:buSzPts val="2000"/>
              <a:buNone/>
              <a:defRPr>
                <a:solidFill>
                  <a:schemeClr val="lt1"/>
                </a:solidFill>
              </a:defRPr>
            </a:lvl7pPr>
            <a:lvl8pPr lvl="7" algn="r" rtl="0">
              <a:spcBef>
                <a:spcPts val="400"/>
              </a:spcBef>
              <a:spcAft>
                <a:spcPts val="0"/>
              </a:spcAft>
              <a:buClr>
                <a:schemeClr val="lt1"/>
              </a:buClr>
              <a:buSzPts val="2000"/>
              <a:buNone/>
              <a:defRPr>
                <a:solidFill>
                  <a:schemeClr val="lt1"/>
                </a:solidFill>
              </a:defRPr>
            </a:lvl8pPr>
            <a:lvl9pPr lvl="8" algn="r" rtl="0">
              <a:spcBef>
                <a:spcPts val="400"/>
              </a:spcBef>
              <a:spcAft>
                <a:spcPts val="0"/>
              </a:spcAft>
              <a:buClr>
                <a:schemeClr val="lt1"/>
              </a:buClr>
              <a:buSzPts val="2000"/>
              <a:buNone/>
              <a:defRPr>
                <a:solidFill>
                  <a:schemeClr val="lt1"/>
                </a:solidFill>
              </a:defRPr>
            </a:lvl9pPr>
          </a:lstStyle>
          <a:p>
            <a:endParaRPr/>
          </a:p>
        </p:txBody>
      </p:sp>
      <p:sp>
        <p:nvSpPr>
          <p:cNvPr id="47" name="Google Shape;47;p5"/>
          <p:cNvSpPr txBox="1">
            <a:spLocks noGrp="1"/>
          </p:cNvSpPr>
          <p:nvPr>
            <p:ph type="subTitle" idx="9"/>
          </p:nvPr>
        </p:nvSpPr>
        <p:spPr>
          <a:xfrm>
            <a:off x="1263725" y="4517675"/>
            <a:ext cx="1557000" cy="902700"/>
          </a:xfrm>
          <a:prstGeom prst="rect">
            <a:avLst/>
          </a:prstGeom>
        </p:spPr>
        <p:txBody>
          <a:bodyPr spcFirstLastPara="1" wrap="square" lIns="91425" tIns="45700" rIns="91425" bIns="45700" anchor="t" anchorCtr="0">
            <a:normAutofit/>
          </a:bodyPr>
          <a:lstStyle>
            <a:lvl1pPr lvl="0" algn="r" rtl="0">
              <a:spcBef>
                <a:spcPts val="640"/>
              </a:spcBef>
              <a:spcAft>
                <a:spcPts val="0"/>
              </a:spcAft>
              <a:buClr>
                <a:schemeClr val="lt1"/>
              </a:buClr>
              <a:buSzPts val="5150"/>
              <a:buNone/>
              <a:defRPr sz="5150" b="1">
                <a:solidFill>
                  <a:schemeClr val="lt1"/>
                </a:solidFill>
              </a:defRPr>
            </a:lvl1pPr>
            <a:lvl2pPr lvl="1" algn="r" rtl="0">
              <a:spcBef>
                <a:spcPts val="560"/>
              </a:spcBef>
              <a:spcAft>
                <a:spcPts val="0"/>
              </a:spcAft>
              <a:buClr>
                <a:schemeClr val="lt1"/>
              </a:buClr>
              <a:buSzPts val="3000"/>
              <a:buNone/>
              <a:defRPr>
                <a:solidFill>
                  <a:schemeClr val="lt1"/>
                </a:solidFill>
              </a:defRPr>
            </a:lvl2pPr>
            <a:lvl3pPr lvl="2" algn="r" rtl="0">
              <a:spcBef>
                <a:spcPts val="480"/>
              </a:spcBef>
              <a:spcAft>
                <a:spcPts val="0"/>
              </a:spcAft>
              <a:buClr>
                <a:schemeClr val="lt1"/>
              </a:buClr>
              <a:buSzPts val="2500"/>
              <a:buNone/>
              <a:defRPr>
                <a:solidFill>
                  <a:schemeClr val="lt1"/>
                </a:solidFill>
              </a:defRPr>
            </a:lvl3pPr>
            <a:lvl4pPr lvl="3" algn="r" rtl="0">
              <a:spcBef>
                <a:spcPts val="400"/>
              </a:spcBef>
              <a:spcAft>
                <a:spcPts val="0"/>
              </a:spcAft>
              <a:buClr>
                <a:schemeClr val="lt1"/>
              </a:buClr>
              <a:buSzPts val="2000"/>
              <a:buNone/>
              <a:defRPr>
                <a:solidFill>
                  <a:schemeClr val="lt1"/>
                </a:solidFill>
              </a:defRPr>
            </a:lvl4pPr>
            <a:lvl5pPr lvl="4" algn="r" rtl="0">
              <a:spcBef>
                <a:spcPts val="400"/>
              </a:spcBef>
              <a:spcAft>
                <a:spcPts val="0"/>
              </a:spcAft>
              <a:buClr>
                <a:schemeClr val="lt1"/>
              </a:buClr>
              <a:buSzPts val="2000"/>
              <a:buNone/>
              <a:defRPr>
                <a:solidFill>
                  <a:schemeClr val="lt1"/>
                </a:solidFill>
              </a:defRPr>
            </a:lvl5pPr>
            <a:lvl6pPr lvl="5" algn="r" rtl="0">
              <a:spcBef>
                <a:spcPts val="400"/>
              </a:spcBef>
              <a:spcAft>
                <a:spcPts val="0"/>
              </a:spcAft>
              <a:buClr>
                <a:schemeClr val="lt1"/>
              </a:buClr>
              <a:buSzPts val="2000"/>
              <a:buNone/>
              <a:defRPr>
                <a:solidFill>
                  <a:schemeClr val="lt1"/>
                </a:solidFill>
              </a:defRPr>
            </a:lvl6pPr>
            <a:lvl7pPr lvl="6" algn="r" rtl="0">
              <a:spcBef>
                <a:spcPts val="400"/>
              </a:spcBef>
              <a:spcAft>
                <a:spcPts val="0"/>
              </a:spcAft>
              <a:buClr>
                <a:schemeClr val="lt1"/>
              </a:buClr>
              <a:buSzPts val="2000"/>
              <a:buNone/>
              <a:defRPr>
                <a:solidFill>
                  <a:schemeClr val="lt1"/>
                </a:solidFill>
              </a:defRPr>
            </a:lvl7pPr>
            <a:lvl8pPr lvl="7" algn="r" rtl="0">
              <a:spcBef>
                <a:spcPts val="400"/>
              </a:spcBef>
              <a:spcAft>
                <a:spcPts val="0"/>
              </a:spcAft>
              <a:buClr>
                <a:schemeClr val="lt1"/>
              </a:buClr>
              <a:buSzPts val="2000"/>
              <a:buNone/>
              <a:defRPr>
                <a:solidFill>
                  <a:schemeClr val="lt1"/>
                </a:solidFill>
              </a:defRPr>
            </a:lvl8pPr>
            <a:lvl9pPr lvl="8" algn="r" rtl="0">
              <a:spcBef>
                <a:spcPts val="400"/>
              </a:spcBef>
              <a:spcAft>
                <a:spcPts val="0"/>
              </a:spcAft>
              <a:buClr>
                <a:schemeClr val="lt1"/>
              </a:buClr>
              <a:buSzPts val="2000"/>
              <a:buNone/>
              <a:defRPr>
                <a:solidFill>
                  <a:schemeClr val="lt1"/>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p:cSld name="CUSTOM_3">
    <p:bg>
      <p:bgPr>
        <a:solidFill>
          <a:schemeClr val="lt2"/>
        </a:solidFill>
        <a:effectLst/>
      </p:bgPr>
    </p:bg>
    <p:spTree>
      <p:nvGrpSpPr>
        <p:cNvPr id="1" name="Shape 48"/>
        <p:cNvGrpSpPr/>
        <p:nvPr/>
      </p:nvGrpSpPr>
      <p:grpSpPr>
        <a:xfrm>
          <a:off x="0" y="0"/>
          <a:ext cx="0" cy="0"/>
          <a:chOff x="0" y="0"/>
          <a:chExt cx="0" cy="0"/>
        </a:xfrm>
      </p:grpSpPr>
      <p:pic>
        <p:nvPicPr>
          <p:cNvPr id="49" name="Google Shape;49;p6"/>
          <p:cNvPicPr preferRelativeResize="0"/>
          <p:nvPr/>
        </p:nvPicPr>
        <p:blipFill rotWithShape="1">
          <a:blip r:embed="rId2">
            <a:alphaModFix/>
          </a:blip>
          <a:srcRect b="38867"/>
          <a:stretch/>
        </p:blipFill>
        <p:spPr>
          <a:xfrm>
            <a:off x="7306125" y="6956974"/>
            <a:ext cx="5792123" cy="3330025"/>
          </a:xfrm>
          <a:prstGeom prst="rect">
            <a:avLst/>
          </a:prstGeom>
          <a:noFill/>
          <a:ln>
            <a:noFill/>
          </a:ln>
        </p:spPr>
      </p:pic>
      <p:pic>
        <p:nvPicPr>
          <p:cNvPr id="50" name="Google Shape;50;p6"/>
          <p:cNvPicPr preferRelativeResize="0"/>
          <p:nvPr/>
        </p:nvPicPr>
        <p:blipFill rotWithShape="1">
          <a:blip r:embed="rId3">
            <a:alphaModFix/>
          </a:blip>
          <a:srcRect r="56049"/>
          <a:stretch/>
        </p:blipFill>
        <p:spPr>
          <a:xfrm>
            <a:off x="15744847" y="0"/>
            <a:ext cx="2543149" cy="10287002"/>
          </a:xfrm>
          <a:prstGeom prst="rect">
            <a:avLst/>
          </a:prstGeom>
          <a:noFill/>
          <a:ln>
            <a:noFill/>
          </a:ln>
        </p:spPr>
      </p:pic>
      <p:sp>
        <p:nvSpPr>
          <p:cNvPr id="51" name="Google Shape;51;p6"/>
          <p:cNvSpPr/>
          <p:nvPr/>
        </p:nvSpPr>
        <p:spPr>
          <a:xfrm>
            <a:off x="1428750" y="3398260"/>
            <a:ext cx="7521507" cy="5569296"/>
          </a:xfrm>
          <a:custGeom>
            <a:avLst/>
            <a:gdLst/>
            <a:ahLst/>
            <a:cxnLst/>
            <a:rect l="l" t="t" r="r" b="b"/>
            <a:pathLst>
              <a:path w="1980647" h="1466569" extrusionOk="0">
                <a:moveTo>
                  <a:pt x="30884" y="0"/>
                </a:moveTo>
                <a:lnTo>
                  <a:pt x="1949763" y="0"/>
                </a:lnTo>
                <a:cubicBezTo>
                  <a:pt x="1966820" y="0"/>
                  <a:pt x="1980647" y="13827"/>
                  <a:pt x="1980647" y="30884"/>
                </a:cubicBezTo>
                <a:lnTo>
                  <a:pt x="1980647" y="1435684"/>
                </a:lnTo>
                <a:cubicBezTo>
                  <a:pt x="1980647" y="1443875"/>
                  <a:pt x="1977393" y="1451731"/>
                  <a:pt x="1971601" y="1457523"/>
                </a:cubicBezTo>
                <a:cubicBezTo>
                  <a:pt x="1965809" y="1463315"/>
                  <a:pt x="1957954" y="1466569"/>
                  <a:pt x="1949763" y="1466569"/>
                </a:cubicBezTo>
                <a:lnTo>
                  <a:pt x="30884" y="1466569"/>
                </a:lnTo>
                <a:cubicBezTo>
                  <a:pt x="13827" y="1466569"/>
                  <a:pt x="0" y="1452741"/>
                  <a:pt x="0" y="1435684"/>
                </a:cubicBezTo>
                <a:lnTo>
                  <a:pt x="0" y="30884"/>
                </a:lnTo>
                <a:cubicBezTo>
                  <a:pt x="0" y="22693"/>
                  <a:pt x="3254" y="14838"/>
                  <a:pt x="9046" y="9046"/>
                </a:cubicBezTo>
                <a:cubicBezTo>
                  <a:pt x="14838" y="3254"/>
                  <a:pt x="22693" y="0"/>
                  <a:pt x="30884" y="0"/>
                </a:cubicBezTo>
                <a:close/>
              </a:path>
            </a:pathLst>
          </a:custGeom>
          <a:solidFill>
            <a:srgbClr val="1313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6"/>
          <p:cNvSpPr/>
          <p:nvPr/>
        </p:nvSpPr>
        <p:spPr>
          <a:xfrm>
            <a:off x="4320869" y="1320362"/>
            <a:ext cx="9647849" cy="1571216"/>
          </a:xfrm>
          <a:custGeom>
            <a:avLst/>
            <a:gdLst/>
            <a:ahLst/>
            <a:cxnLst/>
            <a:rect l="l" t="t" r="r" b="b"/>
            <a:pathLst>
              <a:path w="2540579" h="413750" extrusionOk="0">
                <a:moveTo>
                  <a:pt x="24077" y="0"/>
                </a:moveTo>
                <a:lnTo>
                  <a:pt x="2516502" y="0"/>
                </a:lnTo>
                <a:cubicBezTo>
                  <a:pt x="2522888" y="0"/>
                  <a:pt x="2529012" y="2537"/>
                  <a:pt x="2533527" y="7052"/>
                </a:cubicBezTo>
                <a:cubicBezTo>
                  <a:pt x="2538043" y="11568"/>
                  <a:pt x="2540579" y="17692"/>
                  <a:pt x="2540579" y="24077"/>
                </a:cubicBezTo>
                <a:lnTo>
                  <a:pt x="2540579" y="389672"/>
                </a:lnTo>
                <a:cubicBezTo>
                  <a:pt x="2540579" y="396058"/>
                  <a:pt x="2538043" y="402182"/>
                  <a:pt x="2533527" y="406697"/>
                </a:cubicBezTo>
                <a:cubicBezTo>
                  <a:pt x="2529012" y="411213"/>
                  <a:pt x="2522888" y="413750"/>
                  <a:pt x="2516502" y="413750"/>
                </a:cubicBezTo>
                <a:lnTo>
                  <a:pt x="24077" y="413750"/>
                </a:lnTo>
                <a:cubicBezTo>
                  <a:pt x="17692" y="413750"/>
                  <a:pt x="11568" y="411213"/>
                  <a:pt x="7052" y="406697"/>
                </a:cubicBezTo>
                <a:cubicBezTo>
                  <a:pt x="2537" y="402182"/>
                  <a:pt x="0" y="396058"/>
                  <a:pt x="0" y="389672"/>
                </a:cubicBezTo>
                <a:lnTo>
                  <a:pt x="0" y="24077"/>
                </a:lnTo>
                <a:cubicBezTo>
                  <a:pt x="0" y="17692"/>
                  <a:pt x="2537" y="11568"/>
                  <a:pt x="7052" y="7052"/>
                </a:cubicBezTo>
                <a:cubicBezTo>
                  <a:pt x="11568" y="2537"/>
                  <a:pt x="17692" y="0"/>
                  <a:pt x="24077" y="0"/>
                </a:cubicBezTo>
                <a:close/>
              </a:path>
            </a:pathLst>
          </a:custGeom>
          <a:solidFill>
            <a:srgbClr val="FFD7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6"/>
          <p:cNvSpPr/>
          <p:nvPr/>
        </p:nvSpPr>
        <p:spPr>
          <a:xfrm>
            <a:off x="9338120" y="3398260"/>
            <a:ext cx="7521507" cy="5569296"/>
          </a:xfrm>
          <a:custGeom>
            <a:avLst/>
            <a:gdLst/>
            <a:ahLst/>
            <a:cxnLst/>
            <a:rect l="l" t="t" r="r" b="b"/>
            <a:pathLst>
              <a:path w="1980647" h="1466569" extrusionOk="0">
                <a:moveTo>
                  <a:pt x="30884" y="0"/>
                </a:moveTo>
                <a:lnTo>
                  <a:pt x="1949763" y="0"/>
                </a:lnTo>
                <a:cubicBezTo>
                  <a:pt x="1966820" y="0"/>
                  <a:pt x="1980647" y="13827"/>
                  <a:pt x="1980647" y="30884"/>
                </a:cubicBezTo>
                <a:lnTo>
                  <a:pt x="1980647" y="1435684"/>
                </a:lnTo>
                <a:cubicBezTo>
                  <a:pt x="1980647" y="1443875"/>
                  <a:pt x="1977393" y="1451731"/>
                  <a:pt x="1971601" y="1457523"/>
                </a:cubicBezTo>
                <a:cubicBezTo>
                  <a:pt x="1965809" y="1463315"/>
                  <a:pt x="1957954" y="1466569"/>
                  <a:pt x="1949763" y="1466569"/>
                </a:cubicBezTo>
                <a:lnTo>
                  <a:pt x="30884" y="1466569"/>
                </a:lnTo>
                <a:cubicBezTo>
                  <a:pt x="13827" y="1466569"/>
                  <a:pt x="0" y="1452741"/>
                  <a:pt x="0" y="1435684"/>
                </a:cubicBezTo>
                <a:lnTo>
                  <a:pt x="0" y="30884"/>
                </a:lnTo>
                <a:cubicBezTo>
                  <a:pt x="0" y="22693"/>
                  <a:pt x="3254" y="14838"/>
                  <a:pt x="9046" y="9046"/>
                </a:cubicBezTo>
                <a:cubicBezTo>
                  <a:pt x="14838" y="3254"/>
                  <a:pt x="22693" y="0"/>
                  <a:pt x="30884" y="0"/>
                </a:cubicBezTo>
                <a:close/>
              </a:path>
            </a:pathLst>
          </a:custGeom>
          <a:solidFill>
            <a:srgbClr val="1313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6"/>
          <p:cNvSpPr txBox="1">
            <a:spLocks noGrp="1"/>
          </p:cNvSpPr>
          <p:nvPr>
            <p:ph type="title"/>
          </p:nvPr>
        </p:nvSpPr>
        <p:spPr>
          <a:xfrm>
            <a:off x="4610850" y="1598813"/>
            <a:ext cx="9066300" cy="1014300"/>
          </a:xfrm>
          <a:prstGeom prst="rect">
            <a:avLst/>
          </a:prstGeom>
        </p:spPr>
        <p:txBody>
          <a:bodyPr spcFirstLastPara="1" wrap="square" lIns="91425" tIns="45700" rIns="91425" bIns="45700" anchor="t" anchorCtr="0">
            <a:normAutofit/>
          </a:bodyPr>
          <a:lstStyle>
            <a:lvl1pPr lvl="0" rtl="0">
              <a:spcBef>
                <a:spcPts val="0"/>
              </a:spcBef>
              <a:spcAft>
                <a:spcPts val="0"/>
              </a:spcAft>
              <a:buSzPts val="7500"/>
              <a:buNone/>
              <a:defRPr/>
            </a:lvl1pPr>
            <a:lvl2pPr lvl="1" rtl="0">
              <a:spcBef>
                <a:spcPts val="0"/>
              </a:spcBef>
              <a:spcAft>
                <a:spcPts val="0"/>
              </a:spcAft>
              <a:buSzPts val="7500"/>
              <a:buNone/>
              <a:defRPr/>
            </a:lvl2pPr>
            <a:lvl3pPr lvl="2" rtl="0">
              <a:spcBef>
                <a:spcPts val="0"/>
              </a:spcBef>
              <a:spcAft>
                <a:spcPts val="0"/>
              </a:spcAft>
              <a:buSzPts val="7500"/>
              <a:buNone/>
              <a:defRPr/>
            </a:lvl3pPr>
            <a:lvl4pPr lvl="3" rtl="0">
              <a:spcBef>
                <a:spcPts val="0"/>
              </a:spcBef>
              <a:spcAft>
                <a:spcPts val="0"/>
              </a:spcAft>
              <a:buSzPts val="7500"/>
              <a:buNone/>
              <a:defRPr/>
            </a:lvl4pPr>
            <a:lvl5pPr lvl="4" rtl="0">
              <a:spcBef>
                <a:spcPts val="0"/>
              </a:spcBef>
              <a:spcAft>
                <a:spcPts val="0"/>
              </a:spcAft>
              <a:buSzPts val="7500"/>
              <a:buNone/>
              <a:defRPr/>
            </a:lvl5pPr>
            <a:lvl6pPr lvl="5" rtl="0">
              <a:spcBef>
                <a:spcPts val="0"/>
              </a:spcBef>
              <a:spcAft>
                <a:spcPts val="0"/>
              </a:spcAft>
              <a:buSzPts val="7500"/>
              <a:buNone/>
              <a:defRPr/>
            </a:lvl6pPr>
            <a:lvl7pPr lvl="6" rtl="0">
              <a:spcBef>
                <a:spcPts val="0"/>
              </a:spcBef>
              <a:spcAft>
                <a:spcPts val="0"/>
              </a:spcAft>
              <a:buSzPts val="7500"/>
              <a:buNone/>
              <a:defRPr/>
            </a:lvl7pPr>
            <a:lvl8pPr lvl="7" rtl="0">
              <a:spcBef>
                <a:spcPts val="0"/>
              </a:spcBef>
              <a:spcAft>
                <a:spcPts val="0"/>
              </a:spcAft>
              <a:buSzPts val="7500"/>
              <a:buNone/>
              <a:defRPr/>
            </a:lvl8pPr>
            <a:lvl9pPr lvl="8" rtl="0">
              <a:spcBef>
                <a:spcPts val="0"/>
              </a:spcBef>
              <a:spcAft>
                <a:spcPts val="0"/>
              </a:spcAft>
              <a:buSzPts val="7500"/>
              <a:buNone/>
              <a:defRPr/>
            </a:lvl9pPr>
          </a:lstStyle>
          <a:p>
            <a:endParaRPr/>
          </a:p>
        </p:txBody>
      </p:sp>
      <p:sp>
        <p:nvSpPr>
          <p:cNvPr id="55" name="Google Shape;55;p6"/>
          <p:cNvSpPr txBox="1">
            <a:spLocks noGrp="1"/>
          </p:cNvSpPr>
          <p:nvPr>
            <p:ph type="subTitle" idx="1"/>
          </p:nvPr>
        </p:nvSpPr>
        <p:spPr>
          <a:xfrm>
            <a:off x="2014450" y="3853475"/>
            <a:ext cx="6350100" cy="856800"/>
          </a:xfrm>
          <a:prstGeom prst="rect">
            <a:avLst/>
          </a:prstGeom>
        </p:spPr>
        <p:txBody>
          <a:bodyPr spcFirstLastPara="1" wrap="square" lIns="91425" tIns="45700" rIns="91425" bIns="45700" anchor="ctr" anchorCtr="0">
            <a:normAutofit/>
          </a:bodyPr>
          <a:lstStyle>
            <a:lvl1pPr lvl="0" rtl="0">
              <a:spcBef>
                <a:spcPts val="640"/>
              </a:spcBef>
              <a:spcAft>
                <a:spcPts val="0"/>
              </a:spcAft>
              <a:buClr>
                <a:schemeClr val="lt1"/>
              </a:buClr>
              <a:buSzPts val="3000"/>
              <a:buNone/>
              <a:defRPr sz="3000" b="1">
                <a:solidFill>
                  <a:schemeClr val="lt1"/>
                </a:solidFill>
              </a:defRPr>
            </a:lvl1pPr>
            <a:lvl2pPr lvl="1" rtl="0">
              <a:spcBef>
                <a:spcPts val="560"/>
              </a:spcBef>
              <a:spcAft>
                <a:spcPts val="0"/>
              </a:spcAft>
              <a:buSzPts val="3000"/>
              <a:buNone/>
              <a:defRPr/>
            </a:lvl2pPr>
            <a:lvl3pPr lvl="2" rtl="0">
              <a:spcBef>
                <a:spcPts val="480"/>
              </a:spcBef>
              <a:spcAft>
                <a:spcPts val="0"/>
              </a:spcAft>
              <a:buSzPts val="2500"/>
              <a:buNone/>
              <a:defRPr/>
            </a:lvl3pPr>
            <a:lvl4pPr lvl="3" rtl="0">
              <a:spcBef>
                <a:spcPts val="400"/>
              </a:spcBef>
              <a:spcAft>
                <a:spcPts val="0"/>
              </a:spcAft>
              <a:buSzPts val="2000"/>
              <a:buNone/>
              <a:defRPr/>
            </a:lvl4pPr>
            <a:lvl5pPr lvl="4" rtl="0">
              <a:spcBef>
                <a:spcPts val="400"/>
              </a:spcBef>
              <a:spcAft>
                <a:spcPts val="0"/>
              </a:spcAft>
              <a:buSzPts val="2000"/>
              <a:buNone/>
              <a:defRPr/>
            </a:lvl5pPr>
            <a:lvl6pPr lvl="5" rtl="0">
              <a:spcBef>
                <a:spcPts val="400"/>
              </a:spcBef>
              <a:spcAft>
                <a:spcPts val="0"/>
              </a:spcAft>
              <a:buSzPts val="2000"/>
              <a:buNone/>
              <a:defRPr/>
            </a:lvl6pPr>
            <a:lvl7pPr lvl="6" rtl="0">
              <a:spcBef>
                <a:spcPts val="400"/>
              </a:spcBef>
              <a:spcAft>
                <a:spcPts val="0"/>
              </a:spcAft>
              <a:buSzPts val="2000"/>
              <a:buNone/>
              <a:defRPr/>
            </a:lvl7pPr>
            <a:lvl8pPr lvl="7" rtl="0">
              <a:spcBef>
                <a:spcPts val="400"/>
              </a:spcBef>
              <a:spcAft>
                <a:spcPts val="0"/>
              </a:spcAft>
              <a:buSzPts val="2000"/>
              <a:buNone/>
              <a:defRPr/>
            </a:lvl8pPr>
            <a:lvl9pPr lvl="8" rtl="0">
              <a:spcBef>
                <a:spcPts val="400"/>
              </a:spcBef>
              <a:spcAft>
                <a:spcPts val="0"/>
              </a:spcAft>
              <a:buSzPts val="2000"/>
              <a:buNone/>
              <a:defRPr/>
            </a:lvl9pPr>
          </a:lstStyle>
          <a:p>
            <a:endParaRPr/>
          </a:p>
        </p:txBody>
      </p:sp>
      <p:sp>
        <p:nvSpPr>
          <p:cNvPr id="56" name="Google Shape;56;p6"/>
          <p:cNvSpPr txBox="1">
            <a:spLocks noGrp="1"/>
          </p:cNvSpPr>
          <p:nvPr>
            <p:ph type="body" idx="2"/>
          </p:nvPr>
        </p:nvSpPr>
        <p:spPr>
          <a:xfrm>
            <a:off x="2014450" y="5023525"/>
            <a:ext cx="6350100" cy="3483000"/>
          </a:xfrm>
          <a:prstGeom prst="rect">
            <a:avLst/>
          </a:prstGeom>
          <a:noFill/>
          <a:ln>
            <a:noFill/>
          </a:ln>
        </p:spPr>
        <p:txBody>
          <a:bodyPr spcFirstLastPara="1" wrap="square" lIns="91425" tIns="45700" rIns="91425" bIns="45700" anchor="t" anchorCtr="0">
            <a:normAutofit/>
          </a:bodyPr>
          <a:lstStyle>
            <a:lvl1pPr marL="457200" marR="0" lvl="0" indent="-381000" algn="l" rtl="0">
              <a:spcBef>
                <a:spcPts val="640"/>
              </a:spcBef>
              <a:spcAft>
                <a:spcPts val="0"/>
              </a:spcAft>
              <a:buClr>
                <a:schemeClr val="lt1"/>
              </a:buClr>
              <a:buSzPts val="2400"/>
              <a:buFont typeface="Montserrat"/>
              <a:buChar char="•"/>
              <a:defRPr sz="2400" i="0" u="none" strike="noStrike" cap="none">
                <a:solidFill>
                  <a:schemeClr val="lt1"/>
                </a:solidFill>
                <a:latin typeface="Montserrat"/>
                <a:ea typeface="Montserrat"/>
                <a:cs typeface="Montserrat"/>
                <a:sym typeface="Montserrat"/>
              </a:defRPr>
            </a:lvl1pPr>
            <a:lvl2pPr marL="914400" marR="0" lvl="1" indent="-355600" algn="l" rtl="0">
              <a:spcBef>
                <a:spcPts val="560"/>
              </a:spcBef>
              <a:spcAft>
                <a:spcPts val="0"/>
              </a:spcAft>
              <a:buClr>
                <a:schemeClr val="lt1"/>
              </a:buClr>
              <a:buSzPts val="2000"/>
              <a:buFont typeface="Montserrat"/>
              <a:buChar char="–"/>
              <a:defRPr sz="2000" i="0" u="none" strike="noStrike" cap="none">
                <a:solidFill>
                  <a:schemeClr val="lt1"/>
                </a:solidFill>
                <a:latin typeface="Montserrat"/>
                <a:ea typeface="Montserrat"/>
                <a:cs typeface="Montserrat"/>
                <a:sym typeface="Montserrat"/>
              </a:defRPr>
            </a:lvl2pPr>
            <a:lvl3pPr marL="1371600" marR="0" lvl="2" indent="-342900" algn="l" rtl="0">
              <a:spcBef>
                <a:spcPts val="480"/>
              </a:spcBef>
              <a:spcAft>
                <a:spcPts val="0"/>
              </a:spcAft>
              <a:buClr>
                <a:schemeClr val="lt1"/>
              </a:buClr>
              <a:buSzPts val="1800"/>
              <a:buFont typeface="Montserrat"/>
              <a:buChar char="•"/>
              <a:defRPr sz="1800" i="0" u="none" strike="noStrike" cap="none">
                <a:solidFill>
                  <a:schemeClr val="lt1"/>
                </a:solidFill>
                <a:latin typeface="Montserrat"/>
                <a:ea typeface="Montserrat"/>
                <a:cs typeface="Montserrat"/>
                <a:sym typeface="Montserrat"/>
              </a:defRPr>
            </a:lvl3pPr>
            <a:lvl4pPr marL="1828800" marR="0" lvl="3" indent="-330200" algn="l" rtl="0">
              <a:spcBef>
                <a:spcPts val="400"/>
              </a:spcBef>
              <a:spcAft>
                <a:spcPts val="0"/>
              </a:spcAft>
              <a:buClr>
                <a:schemeClr val="lt1"/>
              </a:buClr>
              <a:buSzPts val="1600"/>
              <a:buFont typeface="Montserrat"/>
              <a:buChar char="–"/>
              <a:defRPr sz="1600" i="0" u="none" strike="noStrike" cap="none">
                <a:solidFill>
                  <a:schemeClr val="lt1"/>
                </a:solidFill>
                <a:latin typeface="Montserrat"/>
                <a:ea typeface="Montserrat"/>
                <a:cs typeface="Montserrat"/>
                <a:sym typeface="Montserrat"/>
              </a:defRPr>
            </a:lvl4pPr>
            <a:lvl5pPr marL="2286000" marR="0" lvl="4" indent="-317500" algn="l" rtl="0">
              <a:spcBef>
                <a:spcPts val="400"/>
              </a:spcBef>
              <a:spcAft>
                <a:spcPts val="0"/>
              </a:spcAft>
              <a:buClr>
                <a:schemeClr val="lt1"/>
              </a:buClr>
              <a:buSzPts val="1400"/>
              <a:buFont typeface="Montserrat"/>
              <a:buChar char="»"/>
              <a:defRPr sz="1400" i="0" u="none" strike="noStrike" cap="none">
                <a:solidFill>
                  <a:schemeClr val="lt1"/>
                </a:solidFill>
                <a:latin typeface="Montserrat"/>
                <a:ea typeface="Montserrat"/>
                <a:cs typeface="Montserrat"/>
                <a:sym typeface="Montserrat"/>
              </a:defRPr>
            </a:lvl5pPr>
            <a:lvl6pPr marL="2743200" marR="0" lvl="5" indent="-304800" algn="l" rtl="0">
              <a:spcBef>
                <a:spcPts val="400"/>
              </a:spcBef>
              <a:spcAft>
                <a:spcPts val="0"/>
              </a:spcAft>
              <a:buClr>
                <a:schemeClr val="lt1"/>
              </a:buClr>
              <a:buSzPts val="1200"/>
              <a:buFont typeface="Montserrat"/>
              <a:buChar char="•"/>
              <a:defRPr sz="1200" i="0" u="none" strike="noStrike" cap="none">
                <a:solidFill>
                  <a:schemeClr val="lt1"/>
                </a:solidFill>
                <a:latin typeface="Montserrat"/>
                <a:ea typeface="Montserrat"/>
                <a:cs typeface="Montserrat"/>
                <a:sym typeface="Montserrat"/>
              </a:defRPr>
            </a:lvl6pPr>
            <a:lvl7pPr marL="3200400" marR="0" lvl="6" indent="-292100" algn="l" rtl="0">
              <a:spcBef>
                <a:spcPts val="400"/>
              </a:spcBef>
              <a:spcAft>
                <a:spcPts val="0"/>
              </a:spcAft>
              <a:buClr>
                <a:schemeClr val="lt1"/>
              </a:buClr>
              <a:buSzPts val="1000"/>
              <a:buFont typeface="Montserrat"/>
              <a:buChar char="•"/>
              <a:defRPr sz="1000" i="0" u="none" strike="noStrike" cap="none">
                <a:solidFill>
                  <a:schemeClr val="lt1"/>
                </a:solidFill>
                <a:latin typeface="Montserrat"/>
                <a:ea typeface="Montserrat"/>
                <a:cs typeface="Montserrat"/>
                <a:sym typeface="Montserrat"/>
              </a:defRPr>
            </a:lvl7pPr>
            <a:lvl8pPr marL="3657600" marR="0" lvl="7" indent="-279400" algn="l" rtl="0">
              <a:spcBef>
                <a:spcPts val="400"/>
              </a:spcBef>
              <a:spcAft>
                <a:spcPts val="0"/>
              </a:spcAft>
              <a:buClr>
                <a:schemeClr val="lt1"/>
              </a:buClr>
              <a:buSzPts val="800"/>
              <a:buFont typeface="Montserrat"/>
              <a:buChar char="•"/>
              <a:defRPr sz="800" i="0" u="none" strike="noStrike" cap="none">
                <a:solidFill>
                  <a:schemeClr val="lt1"/>
                </a:solidFill>
                <a:latin typeface="Montserrat"/>
                <a:ea typeface="Montserrat"/>
                <a:cs typeface="Montserrat"/>
                <a:sym typeface="Montserrat"/>
              </a:defRPr>
            </a:lvl8pPr>
            <a:lvl9pPr marL="4114800" marR="0" lvl="8" indent="-279400" algn="l" rtl="0">
              <a:spcBef>
                <a:spcPts val="400"/>
              </a:spcBef>
              <a:spcAft>
                <a:spcPts val="0"/>
              </a:spcAft>
              <a:buClr>
                <a:schemeClr val="lt1"/>
              </a:buClr>
              <a:buSzPts val="800"/>
              <a:buFont typeface="Montserrat"/>
              <a:buChar char="•"/>
              <a:defRPr sz="800" i="0" u="none" strike="noStrike" cap="none">
                <a:solidFill>
                  <a:schemeClr val="lt1"/>
                </a:solidFill>
                <a:latin typeface="Montserrat"/>
                <a:ea typeface="Montserrat"/>
                <a:cs typeface="Montserrat"/>
                <a:sym typeface="Montserrat"/>
              </a:defRPr>
            </a:lvl9pPr>
          </a:lstStyle>
          <a:p>
            <a:endParaRPr/>
          </a:p>
        </p:txBody>
      </p:sp>
      <p:sp>
        <p:nvSpPr>
          <p:cNvPr id="57" name="Google Shape;57;p6"/>
          <p:cNvSpPr txBox="1">
            <a:spLocks noGrp="1"/>
          </p:cNvSpPr>
          <p:nvPr>
            <p:ph type="subTitle" idx="3"/>
          </p:nvPr>
        </p:nvSpPr>
        <p:spPr>
          <a:xfrm>
            <a:off x="9923825" y="3856375"/>
            <a:ext cx="6350100" cy="856800"/>
          </a:xfrm>
          <a:prstGeom prst="rect">
            <a:avLst/>
          </a:prstGeom>
        </p:spPr>
        <p:txBody>
          <a:bodyPr spcFirstLastPara="1" wrap="square" lIns="91425" tIns="45700" rIns="91425" bIns="45700" anchor="ctr" anchorCtr="0">
            <a:normAutofit/>
          </a:bodyPr>
          <a:lstStyle>
            <a:lvl1pPr lvl="0" rtl="0">
              <a:spcBef>
                <a:spcPts val="640"/>
              </a:spcBef>
              <a:spcAft>
                <a:spcPts val="0"/>
              </a:spcAft>
              <a:buClr>
                <a:schemeClr val="lt1"/>
              </a:buClr>
              <a:buSzPts val="3000"/>
              <a:buNone/>
              <a:defRPr sz="3000" b="1">
                <a:solidFill>
                  <a:schemeClr val="lt1"/>
                </a:solidFill>
              </a:defRPr>
            </a:lvl1pPr>
            <a:lvl2pPr lvl="1" rtl="0">
              <a:spcBef>
                <a:spcPts val="560"/>
              </a:spcBef>
              <a:spcAft>
                <a:spcPts val="0"/>
              </a:spcAft>
              <a:buSzPts val="3000"/>
              <a:buNone/>
              <a:defRPr/>
            </a:lvl2pPr>
            <a:lvl3pPr lvl="2" rtl="0">
              <a:spcBef>
                <a:spcPts val="480"/>
              </a:spcBef>
              <a:spcAft>
                <a:spcPts val="0"/>
              </a:spcAft>
              <a:buSzPts val="2500"/>
              <a:buNone/>
              <a:defRPr/>
            </a:lvl3pPr>
            <a:lvl4pPr lvl="3" rtl="0">
              <a:spcBef>
                <a:spcPts val="400"/>
              </a:spcBef>
              <a:spcAft>
                <a:spcPts val="0"/>
              </a:spcAft>
              <a:buSzPts val="2000"/>
              <a:buNone/>
              <a:defRPr/>
            </a:lvl4pPr>
            <a:lvl5pPr lvl="4" rtl="0">
              <a:spcBef>
                <a:spcPts val="400"/>
              </a:spcBef>
              <a:spcAft>
                <a:spcPts val="0"/>
              </a:spcAft>
              <a:buSzPts val="2000"/>
              <a:buNone/>
              <a:defRPr/>
            </a:lvl5pPr>
            <a:lvl6pPr lvl="5" rtl="0">
              <a:spcBef>
                <a:spcPts val="400"/>
              </a:spcBef>
              <a:spcAft>
                <a:spcPts val="0"/>
              </a:spcAft>
              <a:buSzPts val="2000"/>
              <a:buNone/>
              <a:defRPr/>
            </a:lvl6pPr>
            <a:lvl7pPr lvl="6" rtl="0">
              <a:spcBef>
                <a:spcPts val="400"/>
              </a:spcBef>
              <a:spcAft>
                <a:spcPts val="0"/>
              </a:spcAft>
              <a:buSzPts val="2000"/>
              <a:buNone/>
              <a:defRPr/>
            </a:lvl7pPr>
            <a:lvl8pPr lvl="7" rtl="0">
              <a:spcBef>
                <a:spcPts val="400"/>
              </a:spcBef>
              <a:spcAft>
                <a:spcPts val="0"/>
              </a:spcAft>
              <a:buSzPts val="2000"/>
              <a:buNone/>
              <a:defRPr/>
            </a:lvl8pPr>
            <a:lvl9pPr lvl="8" rtl="0">
              <a:spcBef>
                <a:spcPts val="400"/>
              </a:spcBef>
              <a:spcAft>
                <a:spcPts val="0"/>
              </a:spcAft>
              <a:buSzPts val="2000"/>
              <a:buNone/>
              <a:defRPr/>
            </a:lvl9pPr>
          </a:lstStyle>
          <a:p>
            <a:endParaRPr/>
          </a:p>
        </p:txBody>
      </p:sp>
      <p:sp>
        <p:nvSpPr>
          <p:cNvPr id="58" name="Google Shape;58;p6"/>
          <p:cNvSpPr txBox="1">
            <a:spLocks noGrp="1"/>
          </p:cNvSpPr>
          <p:nvPr>
            <p:ph type="body" idx="4"/>
          </p:nvPr>
        </p:nvSpPr>
        <p:spPr>
          <a:xfrm>
            <a:off x="9923825" y="5026425"/>
            <a:ext cx="6350100" cy="3483000"/>
          </a:xfrm>
          <a:prstGeom prst="rect">
            <a:avLst/>
          </a:prstGeom>
          <a:noFill/>
          <a:ln>
            <a:noFill/>
          </a:ln>
        </p:spPr>
        <p:txBody>
          <a:bodyPr spcFirstLastPara="1" wrap="square" lIns="91425" tIns="45700" rIns="91425" bIns="45700" anchor="t" anchorCtr="0">
            <a:normAutofit/>
          </a:bodyPr>
          <a:lstStyle>
            <a:lvl1pPr marL="457200" marR="0" lvl="0" indent="-381000" algn="l" rtl="0">
              <a:spcBef>
                <a:spcPts val="640"/>
              </a:spcBef>
              <a:spcAft>
                <a:spcPts val="0"/>
              </a:spcAft>
              <a:buClr>
                <a:schemeClr val="lt1"/>
              </a:buClr>
              <a:buSzPts val="2400"/>
              <a:buFont typeface="Montserrat"/>
              <a:buChar char="•"/>
              <a:defRPr sz="2400" i="0" u="none" strike="noStrike" cap="none">
                <a:solidFill>
                  <a:schemeClr val="lt1"/>
                </a:solidFill>
                <a:latin typeface="Montserrat"/>
                <a:ea typeface="Montserrat"/>
                <a:cs typeface="Montserrat"/>
                <a:sym typeface="Montserrat"/>
              </a:defRPr>
            </a:lvl1pPr>
            <a:lvl2pPr marL="914400" marR="0" lvl="1" indent="-355600" algn="l" rtl="0">
              <a:spcBef>
                <a:spcPts val="560"/>
              </a:spcBef>
              <a:spcAft>
                <a:spcPts val="0"/>
              </a:spcAft>
              <a:buClr>
                <a:schemeClr val="lt1"/>
              </a:buClr>
              <a:buSzPts val="2000"/>
              <a:buFont typeface="Montserrat"/>
              <a:buChar char="–"/>
              <a:defRPr sz="2000" i="0" u="none" strike="noStrike" cap="none">
                <a:solidFill>
                  <a:schemeClr val="lt1"/>
                </a:solidFill>
                <a:latin typeface="Montserrat"/>
                <a:ea typeface="Montserrat"/>
                <a:cs typeface="Montserrat"/>
                <a:sym typeface="Montserrat"/>
              </a:defRPr>
            </a:lvl2pPr>
            <a:lvl3pPr marL="1371600" marR="0" lvl="2" indent="-342900" algn="l" rtl="0">
              <a:spcBef>
                <a:spcPts val="480"/>
              </a:spcBef>
              <a:spcAft>
                <a:spcPts val="0"/>
              </a:spcAft>
              <a:buClr>
                <a:schemeClr val="lt1"/>
              </a:buClr>
              <a:buSzPts val="1800"/>
              <a:buFont typeface="Montserrat"/>
              <a:buChar char="•"/>
              <a:defRPr sz="1800" i="0" u="none" strike="noStrike" cap="none">
                <a:solidFill>
                  <a:schemeClr val="lt1"/>
                </a:solidFill>
                <a:latin typeface="Montserrat"/>
                <a:ea typeface="Montserrat"/>
                <a:cs typeface="Montserrat"/>
                <a:sym typeface="Montserrat"/>
              </a:defRPr>
            </a:lvl3pPr>
            <a:lvl4pPr marL="1828800" marR="0" lvl="3" indent="-330200" algn="l" rtl="0">
              <a:spcBef>
                <a:spcPts val="400"/>
              </a:spcBef>
              <a:spcAft>
                <a:spcPts val="0"/>
              </a:spcAft>
              <a:buClr>
                <a:schemeClr val="lt1"/>
              </a:buClr>
              <a:buSzPts val="1600"/>
              <a:buFont typeface="Montserrat"/>
              <a:buChar char="–"/>
              <a:defRPr sz="1600" i="0" u="none" strike="noStrike" cap="none">
                <a:solidFill>
                  <a:schemeClr val="lt1"/>
                </a:solidFill>
                <a:latin typeface="Montserrat"/>
                <a:ea typeface="Montserrat"/>
                <a:cs typeface="Montserrat"/>
                <a:sym typeface="Montserrat"/>
              </a:defRPr>
            </a:lvl4pPr>
            <a:lvl5pPr marL="2286000" marR="0" lvl="4" indent="-317500" algn="l" rtl="0">
              <a:spcBef>
                <a:spcPts val="400"/>
              </a:spcBef>
              <a:spcAft>
                <a:spcPts val="0"/>
              </a:spcAft>
              <a:buClr>
                <a:schemeClr val="lt1"/>
              </a:buClr>
              <a:buSzPts val="1400"/>
              <a:buFont typeface="Montserrat"/>
              <a:buChar char="»"/>
              <a:defRPr sz="1400" i="0" u="none" strike="noStrike" cap="none">
                <a:solidFill>
                  <a:schemeClr val="lt1"/>
                </a:solidFill>
                <a:latin typeface="Montserrat"/>
                <a:ea typeface="Montserrat"/>
                <a:cs typeface="Montserrat"/>
                <a:sym typeface="Montserrat"/>
              </a:defRPr>
            </a:lvl5pPr>
            <a:lvl6pPr marL="2743200" marR="0" lvl="5" indent="-304800" algn="l" rtl="0">
              <a:spcBef>
                <a:spcPts val="400"/>
              </a:spcBef>
              <a:spcAft>
                <a:spcPts val="0"/>
              </a:spcAft>
              <a:buClr>
                <a:schemeClr val="lt1"/>
              </a:buClr>
              <a:buSzPts val="1200"/>
              <a:buFont typeface="Montserrat"/>
              <a:buChar char="•"/>
              <a:defRPr sz="1200" i="0" u="none" strike="noStrike" cap="none">
                <a:solidFill>
                  <a:schemeClr val="lt1"/>
                </a:solidFill>
                <a:latin typeface="Montserrat"/>
                <a:ea typeface="Montserrat"/>
                <a:cs typeface="Montserrat"/>
                <a:sym typeface="Montserrat"/>
              </a:defRPr>
            </a:lvl6pPr>
            <a:lvl7pPr marL="3200400" marR="0" lvl="6" indent="-292100" algn="l" rtl="0">
              <a:spcBef>
                <a:spcPts val="400"/>
              </a:spcBef>
              <a:spcAft>
                <a:spcPts val="0"/>
              </a:spcAft>
              <a:buClr>
                <a:schemeClr val="lt1"/>
              </a:buClr>
              <a:buSzPts val="1000"/>
              <a:buFont typeface="Montserrat"/>
              <a:buChar char="•"/>
              <a:defRPr sz="1000" i="0" u="none" strike="noStrike" cap="none">
                <a:solidFill>
                  <a:schemeClr val="lt1"/>
                </a:solidFill>
                <a:latin typeface="Montserrat"/>
                <a:ea typeface="Montserrat"/>
                <a:cs typeface="Montserrat"/>
                <a:sym typeface="Montserrat"/>
              </a:defRPr>
            </a:lvl7pPr>
            <a:lvl8pPr marL="3657600" marR="0" lvl="7" indent="-279400" algn="l" rtl="0">
              <a:spcBef>
                <a:spcPts val="400"/>
              </a:spcBef>
              <a:spcAft>
                <a:spcPts val="0"/>
              </a:spcAft>
              <a:buClr>
                <a:schemeClr val="lt1"/>
              </a:buClr>
              <a:buSzPts val="800"/>
              <a:buFont typeface="Montserrat"/>
              <a:buChar char="•"/>
              <a:defRPr sz="800" i="0" u="none" strike="noStrike" cap="none">
                <a:solidFill>
                  <a:schemeClr val="lt1"/>
                </a:solidFill>
                <a:latin typeface="Montserrat"/>
                <a:ea typeface="Montserrat"/>
                <a:cs typeface="Montserrat"/>
                <a:sym typeface="Montserrat"/>
              </a:defRPr>
            </a:lvl8pPr>
            <a:lvl9pPr marL="4114800" marR="0" lvl="8" indent="-279400" algn="l" rtl="0">
              <a:spcBef>
                <a:spcPts val="400"/>
              </a:spcBef>
              <a:spcAft>
                <a:spcPts val="0"/>
              </a:spcAft>
              <a:buClr>
                <a:schemeClr val="lt1"/>
              </a:buClr>
              <a:buSzPts val="800"/>
              <a:buFont typeface="Montserrat"/>
              <a:buChar char="•"/>
              <a:defRPr sz="800" i="0" u="none" strike="noStrike" cap="none">
                <a:solidFill>
                  <a:schemeClr val="lt1"/>
                </a:solidFill>
                <a:latin typeface="Montserrat"/>
                <a:ea typeface="Montserrat"/>
                <a:cs typeface="Montserrat"/>
                <a:sym typeface="Montserrat"/>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wo Photos">
  <p:cSld name="CUSTOM_4">
    <p:bg>
      <p:bgPr>
        <a:solidFill>
          <a:schemeClr val="dk2"/>
        </a:solidFill>
        <a:effectLst/>
      </p:bgPr>
    </p:bg>
    <p:spTree>
      <p:nvGrpSpPr>
        <p:cNvPr id="1" name="Shape 59"/>
        <p:cNvGrpSpPr/>
        <p:nvPr/>
      </p:nvGrpSpPr>
      <p:grpSpPr>
        <a:xfrm>
          <a:off x="0" y="0"/>
          <a:ext cx="0" cy="0"/>
          <a:chOff x="0" y="0"/>
          <a:chExt cx="0" cy="0"/>
        </a:xfrm>
      </p:grpSpPr>
      <p:sp>
        <p:nvSpPr>
          <p:cNvPr id="60" name="Google Shape;60;p7"/>
          <p:cNvSpPr>
            <a:spLocks noGrp="1"/>
          </p:cNvSpPr>
          <p:nvPr>
            <p:ph type="pic" idx="2"/>
          </p:nvPr>
        </p:nvSpPr>
        <p:spPr>
          <a:xfrm>
            <a:off x="9932375" y="-72200"/>
            <a:ext cx="8870700" cy="10448700"/>
          </a:xfrm>
          <a:prstGeom prst="roundRect">
            <a:avLst>
              <a:gd name="adj" fmla="val 3650"/>
            </a:avLst>
          </a:prstGeom>
          <a:noFill/>
          <a:ln>
            <a:noFill/>
          </a:ln>
        </p:spPr>
      </p:sp>
      <p:sp>
        <p:nvSpPr>
          <p:cNvPr id="61" name="Google Shape;61;p7"/>
          <p:cNvSpPr>
            <a:spLocks noGrp="1"/>
          </p:cNvSpPr>
          <p:nvPr>
            <p:ph type="pic" idx="3"/>
          </p:nvPr>
        </p:nvSpPr>
        <p:spPr>
          <a:xfrm>
            <a:off x="-158700" y="5931375"/>
            <a:ext cx="9454500" cy="4833000"/>
          </a:xfrm>
          <a:prstGeom prst="roundRect">
            <a:avLst>
              <a:gd name="adj" fmla="val 3650"/>
            </a:avLst>
          </a:prstGeom>
          <a:noFill/>
          <a:ln>
            <a:noFill/>
          </a:ln>
        </p:spPr>
      </p:sp>
      <p:sp>
        <p:nvSpPr>
          <p:cNvPr id="62" name="Google Shape;62;p7"/>
          <p:cNvSpPr/>
          <p:nvPr/>
        </p:nvSpPr>
        <p:spPr>
          <a:xfrm>
            <a:off x="5259360" y="5283637"/>
            <a:ext cx="3580127" cy="1675534"/>
          </a:xfrm>
          <a:custGeom>
            <a:avLst/>
            <a:gdLst/>
            <a:ahLst/>
            <a:cxnLst/>
            <a:rect l="l" t="t" r="r" b="b"/>
            <a:pathLst>
              <a:path w="942914" h="441293" extrusionOk="0">
                <a:moveTo>
                  <a:pt x="64874" y="0"/>
                </a:moveTo>
                <a:lnTo>
                  <a:pt x="878040" y="0"/>
                </a:lnTo>
                <a:cubicBezTo>
                  <a:pt x="895246" y="0"/>
                  <a:pt x="911747" y="6835"/>
                  <a:pt x="923913" y="19001"/>
                </a:cubicBezTo>
                <a:cubicBezTo>
                  <a:pt x="936079" y="31167"/>
                  <a:pt x="942914" y="47668"/>
                  <a:pt x="942914" y="64874"/>
                </a:cubicBezTo>
                <a:lnTo>
                  <a:pt x="942914" y="376419"/>
                </a:lnTo>
                <a:cubicBezTo>
                  <a:pt x="942914" y="393625"/>
                  <a:pt x="936079" y="410126"/>
                  <a:pt x="923913" y="422292"/>
                </a:cubicBezTo>
                <a:cubicBezTo>
                  <a:pt x="911747" y="434459"/>
                  <a:pt x="895246" y="441293"/>
                  <a:pt x="878040" y="441293"/>
                </a:cubicBezTo>
                <a:lnTo>
                  <a:pt x="64874" y="441293"/>
                </a:lnTo>
                <a:cubicBezTo>
                  <a:pt x="47668" y="441293"/>
                  <a:pt x="31167" y="434459"/>
                  <a:pt x="19001" y="422292"/>
                </a:cubicBezTo>
                <a:cubicBezTo>
                  <a:pt x="6835" y="410126"/>
                  <a:pt x="0" y="393625"/>
                  <a:pt x="0" y="376419"/>
                </a:cubicBezTo>
                <a:lnTo>
                  <a:pt x="0" y="64874"/>
                </a:lnTo>
                <a:cubicBezTo>
                  <a:pt x="0" y="47668"/>
                  <a:pt x="6835" y="31167"/>
                  <a:pt x="19001" y="19001"/>
                </a:cubicBezTo>
                <a:cubicBezTo>
                  <a:pt x="31167" y="6835"/>
                  <a:pt x="47668" y="0"/>
                  <a:pt x="64874" y="0"/>
                </a:cubicBezTo>
                <a:close/>
              </a:path>
            </a:pathLst>
          </a:custGeom>
          <a:solidFill>
            <a:srgbClr val="C5F4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7"/>
          <p:cNvSpPr txBox="1">
            <a:spLocks noGrp="1"/>
          </p:cNvSpPr>
          <p:nvPr>
            <p:ph type="title"/>
          </p:nvPr>
        </p:nvSpPr>
        <p:spPr>
          <a:xfrm>
            <a:off x="1052325" y="665875"/>
            <a:ext cx="7837800" cy="2108100"/>
          </a:xfrm>
          <a:prstGeom prst="rect">
            <a:avLst/>
          </a:prstGeom>
        </p:spPr>
        <p:txBody>
          <a:bodyPr spcFirstLastPara="1" wrap="square" lIns="91425" tIns="45700" rIns="91425" bIns="45700" anchor="t" anchorCtr="0">
            <a:normAutofit/>
          </a:bodyPr>
          <a:lstStyle>
            <a:lvl1pPr lvl="0" algn="l" rtl="0">
              <a:spcBef>
                <a:spcPts val="0"/>
              </a:spcBef>
              <a:spcAft>
                <a:spcPts val="0"/>
              </a:spcAft>
              <a:buSzPts val="6950"/>
              <a:buNone/>
              <a:defRPr sz="6950"/>
            </a:lvl1pPr>
            <a:lvl2pPr lvl="1" rtl="0">
              <a:spcBef>
                <a:spcPts val="0"/>
              </a:spcBef>
              <a:spcAft>
                <a:spcPts val="0"/>
              </a:spcAft>
              <a:buSzPts val="7500"/>
              <a:buNone/>
              <a:defRPr/>
            </a:lvl2pPr>
            <a:lvl3pPr lvl="2" rtl="0">
              <a:spcBef>
                <a:spcPts val="0"/>
              </a:spcBef>
              <a:spcAft>
                <a:spcPts val="0"/>
              </a:spcAft>
              <a:buSzPts val="7500"/>
              <a:buNone/>
              <a:defRPr/>
            </a:lvl3pPr>
            <a:lvl4pPr lvl="3" rtl="0">
              <a:spcBef>
                <a:spcPts val="0"/>
              </a:spcBef>
              <a:spcAft>
                <a:spcPts val="0"/>
              </a:spcAft>
              <a:buSzPts val="7500"/>
              <a:buNone/>
              <a:defRPr/>
            </a:lvl4pPr>
            <a:lvl5pPr lvl="4" rtl="0">
              <a:spcBef>
                <a:spcPts val="0"/>
              </a:spcBef>
              <a:spcAft>
                <a:spcPts val="0"/>
              </a:spcAft>
              <a:buSzPts val="7500"/>
              <a:buNone/>
              <a:defRPr/>
            </a:lvl5pPr>
            <a:lvl6pPr lvl="5" rtl="0">
              <a:spcBef>
                <a:spcPts val="0"/>
              </a:spcBef>
              <a:spcAft>
                <a:spcPts val="0"/>
              </a:spcAft>
              <a:buSzPts val="7500"/>
              <a:buNone/>
              <a:defRPr/>
            </a:lvl6pPr>
            <a:lvl7pPr lvl="6" rtl="0">
              <a:spcBef>
                <a:spcPts val="0"/>
              </a:spcBef>
              <a:spcAft>
                <a:spcPts val="0"/>
              </a:spcAft>
              <a:buSzPts val="7500"/>
              <a:buNone/>
              <a:defRPr/>
            </a:lvl7pPr>
            <a:lvl8pPr lvl="7" rtl="0">
              <a:spcBef>
                <a:spcPts val="0"/>
              </a:spcBef>
              <a:spcAft>
                <a:spcPts val="0"/>
              </a:spcAft>
              <a:buSzPts val="7500"/>
              <a:buNone/>
              <a:defRPr/>
            </a:lvl8pPr>
            <a:lvl9pPr lvl="8" rtl="0">
              <a:spcBef>
                <a:spcPts val="0"/>
              </a:spcBef>
              <a:spcAft>
                <a:spcPts val="0"/>
              </a:spcAft>
              <a:buSzPts val="7500"/>
              <a:buNone/>
              <a:defRPr/>
            </a:lvl9pPr>
          </a:lstStyle>
          <a:p>
            <a:endParaRPr/>
          </a:p>
        </p:txBody>
      </p:sp>
      <p:sp>
        <p:nvSpPr>
          <p:cNvPr id="64" name="Google Shape;64;p7"/>
          <p:cNvSpPr txBox="1">
            <a:spLocks noGrp="1"/>
          </p:cNvSpPr>
          <p:nvPr>
            <p:ph type="subTitle" idx="1"/>
          </p:nvPr>
        </p:nvSpPr>
        <p:spPr>
          <a:xfrm>
            <a:off x="1052325" y="3066700"/>
            <a:ext cx="6350100" cy="856800"/>
          </a:xfrm>
          <a:prstGeom prst="rect">
            <a:avLst/>
          </a:prstGeom>
        </p:spPr>
        <p:txBody>
          <a:bodyPr spcFirstLastPara="1" wrap="square" lIns="91425" tIns="45700" rIns="91425" bIns="45700" anchor="ctr" anchorCtr="0">
            <a:normAutofit/>
          </a:bodyPr>
          <a:lstStyle>
            <a:lvl1pPr lvl="0" rtl="0">
              <a:spcBef>
                <a:spcPts val="640"/>
              </a:spcBef>
              <a:spcAft>
                <a:spcPts val="0"/>
              </a:spcAft>
              <a:buSzPts val="3000"/>
              <a:buNone/>
              <a:defRPr sz="3000" b="1"/>
            </a:lvl1pPr>
            <a:lvl2pPr lvl="1" rtl="0">
              <a:spcBef>
                <a:spcPts val="560"/>
              </a:spcBef>
              <a:spcAft>
                <a:spcPts val="0"/>
              </a:spcAft>
              <a:buSzPts val="3000"/>
              <a:buNone/>
              <a:defRPr/>
            </a:lvl2pPr>
            <a:lvl3pPr lvl="2" rtl="0">
              <a:spcBef>
                <a:spcPts val="480"/>
              </a:spcBef>
              <a:spcAft>
                <a:spcPts val="0"/>
              </a:spcAft>
              <a:buSzPts val="2500"/>
              <a:buNone/>
              <a:defRPr/>
            </a:lvl3pPr>
            <a:lvl4pPr lvl="3" rtl="0">
              <a:spcBef>
                <a:spcPts val="400"/>
              </a:spcBef>
              <a:spcAft>
                <a:spcPts val="0"/>
              </a:spcAft>
              <a:buSzPts val="2000"/>
              <a:buNone/>
              <a:defRPr/>
            </a:lvl4pPr>
            <a:lvl5pPr lvl="4" rtl="0">
              <a:spcBef>
                <a:spcPts val="400"/>
              </a:spcBef>
              <a:spcAft>
                <a:spcPts val="0"/>
              </a:spcAft>
              <a:buSzPts val="2000"/>
              <a:buNone/>
              <a:defRPr/>
            </a:lvl5pPr>
            <a:lvl6pPr lvl="5" rtl="0">
              <a:spcBef>
                <a:spcPts val="400"/>
              </a:spcBef>
              <a:spcAft>
                <a:spcPts val="0"/>
              </a:spcAft>
              <a:buSzPts val="2000"/>
              <a:buNone/>
              <a:defRPr/>
            </a:lvl6pPr>
            <a:lvl7pPr lvl="6" rtl="0">
              <a:spcBef>
                <a:spcPts val="400"/>
              </a:spcBef>
              <a:spcAft>
                <a:spcPts val="0"/>
              </a:spcAft>
              <a:buSzPts val="2000"/>
              <a:buNone/>
              <a:defRPr/>
            </a:lvl7pPr>
            <a:lvl8pPr lvl="7" rtl="0">
              <a:spcBef>
                <a:spcPts val="400"/>
              </a:spcBef>
              <a:spcAft>
                <a:spcPts val="0"/>
              </a:spcAft>
              <a:buSzPts val="2000"/>
              <a:buNone/>
              <a:defRPr/>
            </a:lvl8pPr>
            <a:lvl9pPr lvl="8" rtl="0">
              <a:spcBef>
                <a:spcPts val="400"/>
              </a:spcBef>
              <a:spcAft>
                <a:spcPts val="0"/>
              </a:spcAft>
              <a:buSzPts val="2000"/>
              <a:buNone/>
              <a:defRPr/>
            </a:lvl9pPr>
          </a:lstStyle>
          <a:p>
            <a:endParaRPr/>
          </a:p>
        </p:txBody>
      </p:sp>
      <p:sp>
        <p:nvSpPr>
          <p:cNvPr id="65" name="Google Shape;65;p7"/>
          <p:cNvSpPr txBox="1">
            <a:spLocks noGrp="1"/>
          </p:cNvSpPr>
          <p:nvPr>
            <p:ph type="body" idx="4"/>
          </p:nvPr>
        </p:nvSpPr>
        <p:spPr>
          <a:xfrm>
            <a:off x="1052325" y="4130925"/>
            <a:ext cx="7590900" cy="940800"/>
          </a:xfrm>
          <a:prstGeom prst="rect">
            <a:avLst/>
          </a:prstGeom>
          <a:noFill/>
          <a:ln>
            <a:noFill/>
          </a:ln>
        </p:spPr>
        <p:txBody>
          <a:bodyPr spcFirstLastPara="1" wrap="square" lIns="91425" tIns="45700" rIns="91425" bIns="45700" anchor="t" anchorCtr="0">
            <a:normAutofit/>
          </a:bodyPr>
          <a:lstStyle>
            <a:lvl1pPr marL="457200" marR="0" lvl="0" indent="-381000" algn="l" rtl="0">
              <a:spcBef>
                <a:spcPts val="640"/>
              </a:spcBef>
              <a:spcAft>
                <a:spcPts val="0"/>
              </a:spcAft>
              <a:buSzPts val="2400"/>
              <a:buFont typeface="Montserrat"/>
              <a:buChar char="•"/>
              <a:defRPr sz="2400" i="0" u="none" strike="noStrike" cap="none">
                <a:latin typeface="Montserrat"/>
                <a:ea typeface="Montserrat"/>
                <a:cs typeface="Montserrat"/>
                <a:sym typeface="Montserrat"/>
              </a:defRPr>
            </a:lvl1pPr>
            <a:lvl2pPr marL="914400" marR="0" lvl="1" indent="-355600" algn="l" rtl="0">
              <a:spcBef>
                <a:spcPts val="560"/>
              </a:spcBef>
              <a:spcAft>
                <a:spcPts val="0"/>
              </a:spcAft>
              <a:buSzPts val="2000"/>
              <a:buFont typeface="Montserrat"/>
              <a:buChar char="–"/>
              <a:defRPr sz="2000" i="0" u="none" strike="noStrike" cap="none">
                <a:latin typeface="Montserrat"/>
                <a:ea typeface="Montserrat"/>
                <a:cs typeface="Montserrat"/>
                <a:sym typeface="Montserrat"/>
              </a:defRPr>
            </a:lvl2pPr>
            <a:lvl3pPr marL="1371600" marR="0" lvl="2" indent="-342900" algn="l" rtl="0">
              <a:spcBef>
                <a:spcPts val="480"/>
              </a:spcBef>
              <a:spcAft>
                <a:spcPts val="0"/>
              </a:spcAft>
              <a:buSzPts val="1800"/>
              <a:buFont typeface="Montserrat"/>
              <a:buChar char="•"/>
              <a:defRPr sz="1800" i="0" u="none" strike="noStrike" cap="none">
                <a:latin typeface="Montserrat"/>
                <a:ea typeface="Montserrat"/>
                <a:cs typeface="Montserrat"/>
                <a:sym typeface="Montserrat"/>
              </a:defRPr>
            </a:lvl3pPr>
            <a:lvl4pPr marL="1828800" marR="0" lvl="3" indent="-330200" algn="l" rtl="0">
              <a:spcBef>
                <a:spcPts val="400"/>
              </a:spcBef>
              <a:spcAft>
                <a:spcPts val="0"/>
              </a:spcAft>
              <a:buSzPts val="1600"/>
              <a:buFont typeface="Montserrat"/>
              <a:buChar char="–"/>
              <a:defRPr sz="1600" i="0" u="none" strike="noStrike" cap="none">
                <a:latin typeface="Montserrat"/>
                <a:ea typeface="Montserrat"/>
                <a:cs typeface="Montserrat"/>
                <a:sym typeface="Montserrat"/>
              </a:defRPr>
            </a:lvl4pPr>
            <a:lvl5pPr marL="2286000" marR="0" lvl="4" indent="-317500" algn="l" rtl="0">
              <a:spcBef>
                <a:spcPts val="400"/>
              </a:spcBef>
              <a:spcAft>
                <a:spcPts val="0"/>
              </a:spcAft>
              <a:buSzPts val="1400"/>
              <a:buFont typeface="Montserrat"/>
              <a:buChar char="»"/>
              <a:defRPr sz="1400" i="0" u="none" strike="noStrike" cap="none">
                <a:latin typeface="Montserrat"/>
                <a:ea typeface="Montserrat"/>
                <a:cs typeface="Montserrat"/>
                <a:sym typeface="Montserrat"/>
              </a:defRPr>
            </a:lvl5pPr>
            <a:lvl6pPr marL="2743200" marR="0" lvl="5" indent="-304800" algn="l" rtl="0">
              <a:spcBef>
                <a:spcPts val="400"/>
              </a:spcBef>
              <a:spcAft>
                <a:spcPts val="0"/>
              </a:spcAft>
              <a:buSzPts val="1200"/>
              <a:buFont typeface="Montserrat"/>
              <a:buChar char="•"/>
              <a:defRPr sz="1200" i="0" u="none" strike="noStrike" cap="none">
                <a:latin typeface="Montserrat"/>
                <a:ea typeface="Montserrat"/>
                <a:cs typeface="Montserrat"/>
                <a:sym typeface="Montserrat"/>
              </a:defRPr>
            </a:lvl6pPr>
            <a:lvl7pPr marL="3200400" marR="0" lvl="6" indent="-292100" algn="l" rtl="0">
              <a:spcBef>
                <a:spcPts val="400"/>
              </a:spcBef>
              <a:spcAft>
                <a:spcPts val="0"/>
              </a:spcAft>
              <a:buSzPts val="1000"/>
              <a:buFont typeface="Montserrat"/>
              <a:buChar char="•"/>
              <a:defRPr sz="1000" i="0" u="none" strike="noStrike" cap="none">
                <a:latin typeface="Montserrat"/>
                <a:ea typeface="Montserrat"/>
                <a:cs typeface="Montserrat"/>
                <a:sym typeface="Montserrat"/>
              </a:defRPr>
            </a:lvl7pPr>
            <a:lvl8pPr marL="3657600" marR="0" lvl="7" indent="-279400" algn="l" rtl="0">
              <a:spcBef>
                <a:spcPts val="400"/>
              </a:spcBef>
              <a:spcAft>
                <a:spcPts val="0"/>
              </a:spcAft>
              <a:buSzPts val="800"/>
              <a:buFont typeface="Montserrat"/>
              <a:buChar char="•"/>
              <a:defRPr sz="800" i="0" u="none" strike="noStrike" cap="none">
                <a:latin typeface="Montserrat"/>
                <a:ea typeface="Montserrat"/>
                <a:cs typeface="Montserrat"/>
                <a:sym typeface="Montserrat"/>
              </a:defRPr>
            </a:lvl8pPr>
            <a:lvl9pPr marL="4114800" marR="0" lvl="8" indent="-279400" algn="l" rtl="0">
              <a:spcBef>
                <a:spcPts val="400"/>
              </a:spcBef>
              <a:spcAft>
                <a:spcPts val="0"/>
              </a:spcAft>
              <a:buSzPts val="800"/>
              <a:buFont typeface="Montserrat"/>
              <a:buChar char="•"/>
              <a:defRPr sz="800" i="0" u="none" strike="noStrike" cap="none">
                <a:latin typeface="Montserrat"/>
                <a:ea typeface="Montserrat"/>
                <a:cs typeface="Montserrat"/>
                <a:sym typeface="Montserrat"/>
              </a:defRPr>
            </a:lvl9pPr>
          </a:lstStyle>
          <a:p>
            <a:endParaRPr/>
          </a:p>
        </p:txBody>
      </p:sp>
      <p:sp>
        <p:nvSpPr>
          <p:cNvPr id="66" name="Google Shape;66;p7"/>
          <p:cNvSpPr txBox="1">
            <a:spLocks noGrp="1"/>
          </p:cNvSpPr>
          <p:nvPr>
            <p:ph type="subTitle" idx="5"/>
          </p:nvPr>
        </p:nvSpPr>
        <p:spPr>
          <a:xfrm>
            <a:off x="5581663" y="5613075"/>
            <a:ext cx="2935500" cy="1088400"/>
          </a:xfrm>
          <a:prstGeom prst="rect">
            <a:avLst/>
          </a:prstGeom>
        </p:spPr>
        <p:txBody>
          <a:bodyPr spcFirstLastPara="1" wrap="square" lIns="91425" tIns="45700" rIns="91425" bIns="45700" anchor="ctr" anchorCtr="0">
            <a:normAutofit/>
          </a:bodyPr>
          <a:lstStyle>
            <a:lvl1pPr lvl="0" algn="ctr" rtl="0">
              <a:spcBef>
                <a:spcPts val="640"/>
              </a:spcBef>
              <a:spcAft>
                <a:spcPts val="0"/>
              </a:spcAft>
              <a:buSzPts val="3000"/>
              <a:buFont typeface="Montserrat Medium"/>
              <a:buNone/>
              <a:defRPr sz="3000">
                <a:latin typeface="Montserrat Medium"/>
                <a:ea typeface="Montserrat Medium"/>
                <a:cs typeface="Montserrat Medium"/>
                <a:sym typeface="Montserrat Medium"/>
              </a:defRPr>
            </a:lvl1pPr>
            <a:lvl2pPr lvl="1" rtl="0">
              <a:spcBef>
                <a:spcPts val="560"/>
              </a:spcBef>
              <a:spcAft>
                <a:spcPts val="0"/>
              </a:spcAft>
              <a:buSzPts val="3000"/>
              <a:buNone/>
              <a:defRPr/>
            </a:lvl2pPr>
            <a:lvl3pPr lvl="2" rtl="0">
              <a:spcBef>
                <a:spcPts val="480"/>
              </a:spcBef>
              <a:spcAft>
                <a:spcPts val="0"/>
              </a:spcAft>
              <a:buSzPts val="2500"/>
              <a:buNone/>
              <a:defRPr/>
            </a:lvl3pPr>
            <a:lvl4pPr lvl="3" rtl="0">
              <a:spcBef>
                <a:spcPts val="400"/>
              </a:spcBef>
              <a:spcAft>
                <a:spcPts val="0"/>
              </a:spcAft>
              <a:buSzPts val="2000"/>
              <a:buNone/>
              <a:defRPr/>
            </a:lvl4pPr>
            <a:lvl5pPr lvl="4" rtl="0">
              <a:spcBef>
                <a:spcPts val="400"/>
              </a:spcBef>
              <a:spcAft>
                <a:spcPts val="0"/>
              </a:spcAft>
              <a:buSzPts val="2000"/>
              <a:buNone/>
              <a:defRPr/>
            </a:lvl5pPr>
            <a:lvl6pPr lvl="5" rtl="0">
              <a:spcBef>
                <a:spcPts val="400"/>
              </a:spcBef>
              <a:spcAft>
                <a:spcPts val="0"/>
              </a:spcAft>
              <a:buSzPts val="2000"/>
              <a:buNone/>
              <a:defRPr/>
            </a:lvl6pPr>
            <a:lvl7pPr lvl="6" rtl="0">
              <a:spcBef>
                <a:spcPts val="400"/>
              </a:spcBef>
              <a:spcAft>
                <a:spcPts val="0"/>
              </a:spcAft>
              <a:buSzPts val="2000"/>
              <a:buNone/>
              <a:defRPr/>
            </a:lvl7pPr>
            <a:lvl8pPr lvl="7" rtl="0">
              <a:spcBef>
                <a:spcPts val="400"/>
              </a:spcBef>
              <a:spcAft>
                <a:spcPts val="0"/>
              </a:spcAft>
              <a:buSzPts val="2000"/>
              <a:buNone/>
              <a:defRPr/>
            </a:lvl8pPr>
            <a:lvl9pPr lvl="8" rtl="0">
              <a:spcBef>
                <a:spcPts val="400"/>
              </a:spcBef>
              <a:spcAft>
                <a:spcPts val="0"/>
              </a:spcAft>
              <a:buSzPts val="20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meline">
  <p:cSld name="CUSTOM_5">
    <p:bg>
      <p:bgPr>
        <a:solidFill>
          <a:schemeClr val="lt2"/>
        </a:solidFill>
        <a:effectLst/>
      </p:bgPr>
    </p:bg>
    <p:spTree>
      <p:nvGrpSpPr>
        <p:cNvPr id="1" name="Shape 67"/>
        <p:cNvGrpSpPr/>
        <p:nvPr/>
      </p:nvGrpSpPr>
      <p:grpSpPr>
        <a:xfrm>
          <a:off x="0" y="0"/>
          <a:ext cx="0" cy="0"/>
          <a:chOff x="0" y="0"/>
          <a:chExt cx="0" cy="0"/>
        </a:xfrm>
      </p:grpSpPr>
      <p:cxnSp>
        <p:nvCxnSpPr>
          <p:cNvPr id="68" name="Google Shape;68;p8"/>
          <p:cNvCxnSpPr/>
          <p:nvPr/>
        </p:nvCxnSpPr>
        <p:spPr>
          <a:xfrm>
            <a:off x="1028699" y="5783967"/>
            <a:ext cx="16230600" cy="0"/>
          </a:xfrm>
          <a:prstGeom prst="straightConnector1">
            <a:avLst/>
          </a:prstGeom>
          <a:noFill/>
          <a:ln w="50800" cap="flat" cmpd="sng">
            <a:solidFill>
              <a:srgbClr val="FFD7F3"/>
            </a:solidFill>
            <a:prstDash val="solid"/>
            <a:round/>
            <a:headEnd type="none" w="sm" len="sm"/>
            <a:tailEnd type="none" w="sm" len="sm"/>
          </a:ln>
        </p:spPr>
      </p:cxnSp>
      <p:sp>
        <p:nvSpPr>
          <p:cNvPr id="69" name="Google Shape;69;p8"/>
          <p:cNvSpPr/>
          <p:nvPr/>
        </p:nvSpPr>
        <p:spPr>
          <a:xfrm>
            <a:off x="8842329" y="1054366"/>
            <a:ext cx="8418355" cy="2359117"/>
          </a:xfrm>
          <a:custGeom>
            <a:avLst/>
            <a:gdLst/>
            <a:ahLst/>
            <a:cxnLst/>
            <a:rect l="l" t="t" r="r" b="b"/>
            <a:pathLst>
              <a:path w="2216815" h="621229" extrusionOk="0">
                <a:moveTo>
                  <a:pt x="27594" y="0"/>
                </a:moveTo>
                <a:lnTo>
                  <a:pt x="2189221" y="0"/>
                </a:lnTo>
                <a:cubicBezTo>
                  <a:pt x="2204461" y="0"/>
                  <a:pt x="2216815" y="12354"/>
                  <a:pt x="2216815" y="27594"/>
                </a:cubicBezTo>
                <a:lnTo>
                  <a:pt x="2216815" y="593635"/>
                </a:lnTo>
                <a:cubicBezTo>
                  <a:pt x="2216815" y="600954"/>
                  <a:pt x="2213908" y="607972"/>
                  <a:pt x="2208733" y="613147"/>
                </a:cubicBezTo>
                <a:cubicBezTo>
                  <a:pt x="2203559" y="618322"/>
                  <a:pt x="2196540" y="621229"/>
                  <a:pt x="2189221" y="621229"/>
                </a:cubicBezTo>
                <a:lnTo>
                  <a:pt x="27594" y="621229"/>
                </a:lnTo>
                <a:cubicBezTo>
                  <a:pt x="20276" y="621229"/>
                  <a:pt x="13257" y="618322"/>
                  <a:pt x="8082" y="613147"/>
                </a:cubicBezTo>
                <a:cubicBezTo>
                  <a:pt x="2907" y="607972"/>
                  <a:pt x="0" y="600954"/>
                  <a:pt x="0" y="593635"/>
                </a:cubicBezTo>
                <a:lnTo>
                  <a:pt x="0" y="27594"/>
                </a:lnTo>
                <a:cubicBezTo>
                  <a:pt x="0" y="20276"/>
                  <a:pt x="2907" y="13257"/>
                  <a:pt x="8082" y="8082"/>
                </a:cubicBezTo>
                <a:cubicBezTo>
                  <a:pt x="13257" y="2907"/>
                  <a:pt x="20276" y="0"/>
                  <a:pt x="27594" y="0"/>
                </a:cubicBezTo>
                <a:close/>
              </a:path>
            </a:pathLst>
          </a:custGeom>
          <a:solidFill>
            <a:srgbClr val="C5F4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8"/>
          <p:cNvSpPr/>
          <p:nvPr/>
        </p:nvSpPr>
        <p:spPr>
          <a:xfrm>
            <a:off x="1028700" y="1054366"/>
            <a:ext cx="7463029" cy="2359117"/>
          </a:xfrm>
          <a:custGeom>
            <a:avLst/>
            <a:gdLst/>
            <a:ahLst/>
            <a:cxnLst/>
            <a:rect l="l" t="t" r="r" b="b"/>
            <a:pathLst>
              <a:path w="1965248" h="621229" extrusionOk="0">
                <a:moveTo>
                  <a:pt x="31126" y="0"/>
                </a:moveTo>
                <a:lnTo>
                  <a:pt x="1934121" y="0"/>
                </a:lnTo>
                <a:cubicBezTo>
                  <a:pt x="1951312" y="0"/>
                  <a:pt x="1965248" y="13936"/>
                  <a:pt x="1965248" y="31126"/>
                </a:cubicBezTo>
                <a:lnTo>
                  <a:pt x="1965248" y="590103"/>
                </a:lnTo>
                <a:cubicBezTo>
                  <a:pt x="1965248" y="598358"/>
                  <a:pt x="1961968" y="606275"/>
                  <a:pt x="1956131" y="612113"/>
                </a:cubicBezTo>
                <a:cubicBezTo>
                  <a:pt x="1950294" y="617950"/>
                  <a:pt x="1942377" y="621229"/>
                  <a:pt x="1934121" y="621229"/>
                </a:cubicBezTo>
                <a:lnTo>
                  <a:pt x="31126" y="621229"/>
                </a:lnTo>
                <a:cubicBezTo>
                  <a:pt x="13936" y="621229"/>
                  <a:pt x="0" y="607294"/>
                  <a:pt x="0" y="590103"/>
                </a:cubicBezTo>
                <a:lnTo>
                  <a:pt x="0" y="31126"/>
                </a:lnTo>
                <a:cubicBezTo>
                  <a:pt x="0" y="13936"/>
                  <a:pt x="13936" y="0"/>
                  <a:pt x="31126" y="0"/>
                </a:cubicBezTo>
                <a:close/>
              </a:path>
            </a:pathLst>
          </a:custGeom>
          <a:solidFill>
            <a:srgbClr val="C67D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1" name="Google Shape;71;p8"/>
          <p:cNvPicPr preferRelativeResize="0"/>
          <p:nvPr/>
        </p:nvPicPr>
        <p:blipFill>
          <a:blip r:embed="rId2">
            <a:alphaModFix/>
          </a:blip>
          <a:stretch>
            <a:fillRect/>
          </a:stretch>
        </p:blipFill>
        <p:spPr>
          <a:xfrm>
            <a:off x="1019250" y="5257150"/>
            <a:ext cx="842685" cy="934400"/>
          </a:xfrm>
          <a:prstGeom prst="rect">
            <a:avLst/>
          </a:prstGeom>
          <a:noFill/>
          <a:ln>
            <a:noFill/>
          </a:ln>
        </p:spPr>
      </p:pic>
      <p:pic>
        <p:nvPicPr>
          <p:cNvPr id="72" name="Google Shape;72;p8"/>
          <p:cNvPicPr preferRelativeResize="0"/>
          <p:nvPr/>
        </p:nvPicPr>
        <p:blipFill>
          <a:blip r:embed="rId2">
            <a:alphaModFix/>
          </a:blip>
          <a:stretch>
            <a:fillRect/>
          </a:stretch>
        </p:blipFill>
        <p:spPr>
          <a:xfrm>
            <a:off x="7003650" y="5316775"/>
            <a:ext cx="842685" cy="934400"/>
          </a:xfrm>
          <a:prstGeom prst="rect">
            <a:avLst/>
          </a:prstGeom>
          <a:noFill/>
          <a:ln>
            <a:noFill/>
          </a:ln>
        </p:spPr>
      </p:pic>
      <p:pic>
        <p:nvPicPr>
          <p:cNvPr id="73" name="Google Shape;73;p8"/>
          <p:cNvPicPr preferRelativeResize="0"/>
          <p:nvPr/>
        </p:nvPicPr>
        <p:blipFill>
          <a:blip r:embed="rId2">
            <a:alphaModFix/>
          </a:blip>
          <a:stretch>
            <a:fillRect/>
          </a:stretch>
        </p:blipFill>
        <p:spPr>
          <a:xfrm>
            <a:off x="12630163" y="5316775"/>
            <a:ext cx="842685" cy="934400"/>
          </a:xfrm>
          <a:prstGeom prst="rect">
            <a:avLst/>
          </a:prstGeom>
          <a:noFill/>
          <a:ln>
            <a:noFill/>
          </a:ln>
        </p:spPr>
      </p:pic>
      <p:sp>
        <p:nvSpPr>
          <p:cNvPr id="74" name="Google Shape;74;p8"/>
          <p:cNvSpPr txBox="1">
            <a:spLocks noGrp="1"/>
          </p:cNvSpPr>
          <p:nvPr>
            <p:ph type="title"/>
          </p:nvPr>
        </p:nvSpPr>
        <p:spPr>
          <a:xfrm>
            <a:off x="9446125" y="1470938"/>
            <a:ext cx="7046400" cy="1444500"/>
          </a:xfrm>
          <a:prstGeom prst="rect">
            <a:avLst/>
          </a:prstGeom>
        </p:spPr>
        <p:txBody>
          <a:bodyPr spcFirstLastPara="1" wrap="square" lIns="91425" tIns="45700" rIns="91425" bIns="45700" anchor="t" anchorCtr="0">
            <a:normAutofit/>
          </a:bodyPr>
          <a:lstStyle>
            <a:lvl1pPr lvl="0" algn="l" rtl="0">
              <a:spcBef>
                <a:spcPts val="0"/>
              </a:spcBef>
              <a:spcAft>
                <a:spcPts val="0"/>
              </a:spcAft>
              <a:buSzPts val="7500"/>
              <a:buNone/>
              <a:defRPr/>
            </a:lvl1pPr>
            <a:lvl2pPr lvl="1" rtl="0">
              <a:spcBef>
                <a:spcPts val="0"/>
              </a:spcBef>
              <a:spcAft>
                <a:spcPts val="0"/>
              </a:spcAft>
              <a:buSzPts val="7500"/>
              <a:buNone/>
              <a:defRPr/>
            </a:lvl2pPr>
            <a:lvl3pPr lvl="2" rtl="0">
              <a:spcBef>
                <a:spcPts val="0"/>
              </a:spcBef>
              <a:spcAft>
                <a:spcPts val="0"/>
              </a:spcAft>
              <a:buSzPts val="7500"/>
              <a:buNone/>
              <a:defRPr/>
            </a:lvl3pPr>
            <a:lvl4pPr lvl="3" rtl="0">
              <a:spcBef>
                <a:spcPts val="0"/>
              </a:spcBef>
              <a:spcAft>
                <a:spcPts val="0"/>
              </a:spcAft>
              <a:buSzPts val="7500"/>
              <a:buNone/>
              <a:defRPr/>
            </a:lvl4pPr>
            <a:lvl5pPr lvl="4" rtl="0">
              <a:spcBef>
                <a:spcPts val="0"/>
              </a:spcBef>
              <a:spcAft>
                <a:spcPts val="0"/>
              </a:spcAft>
              <a:buSzPts val="7500"/>
              <a:buNone/>
              <a:defRPr/>
            </a:lvl5pPr>
            <a:lvl6pPr lvl="5" rtl="0">
              <a:spcBef>
                <a:spcPts val="0"/>
              </a:spcBef>
              <a:spcAft>
                <a:spcPts val="0"/>
              </a:spcAft>
              <a:buSzPts val="7500"/>
              <a:buNone/>
              <a:defRPr/>
            </a:lvl6pPr>
            <a:lvl7pPr lvl="6" rtl="0">
              <a:spcBef>
                <a:spcPts val="0"/>
              </a:spcBef>
              <a:spcAft>
                <a:spcPts val="0"/>
              </a:spcAft>
              <a:buSzPts val="7500"/>
              <a:buNone/>
              <a:defRPr/>
            </a:lvl7pPr>
            <a:lvl8pPr lvl="7" rtl="0">
              <a:spcBef>
                <a:spcPts val="0"/>
              </a:spcBef>
              <a:spcAft>
                <a:spcPts val="0"/>
              </a:spcAft>
              <a:buSzPts val="7500"/>
              <a:buNone/>
              <a:defRPr/>
            </a:lvl8pPr>
            <a:lvl9pPr lvl="8" rtl="0">
              <a:spcBef>
                <a:spcPts val="0"/>
              </a:spcBef>
              <a:spcAft>
                <a:spcPts val="0"/>
              </a:spcAft>
              <a:buSzPts val="7500"/>
              <a:buNone/>
              <a:defRPr/>
            </a:lvl9pPr>
          </a:lstStyle>
          <a:p>
            <a:endParaRPr/>
          </a:p>
        </p:txBody>
      </p:sp>
      <p:sp>
        <p:nvSpPr>
          <p:cNvPr id="75" name="Google Shape;75;p8"/>
          <p:cNvSpPr txBox="1">
            <a:spLocks noGrp="1"/>
          </p:cNvSpPr>
          <p:nvPr>
            <p:ph type="subTitle" idx="1"/>
          </p:nvPr>
        </p:nvSpPr>
        <p:spPr>
          <a:xfrm>
            <a:off x="2745650" y="1475138"/>
            <a:ext cx="5015400" cy="501300"/>
          </a:xfrm>
          <a:prstGeom prst="rect">
            <a:avLst/>
          </a:prstGeom>
        </p:spPr>
        <p:txBody>
          <a:bodyPr spcFirstLastPara="1" wrap="square" lIns="91425" tIns="45700" rIns="91425" bIns="45700" anchor="ctr" anchorCtr="0">
            <a:normAutofit/>
          </a:bodyPr>
          <a:lstStyle>
            <a:lvl1pPr lvl="0" rtl="0">
              <a:spcBef>
                <a:spcPts val="640"/>
              </a:spcBef>
              <a:spcAft>
                <a:spcPts val="0"/>
              </a:spcAft>
              <a:buSzPts val="3000"/>
              <a:buNone/>
              <a:defRPr sz="3000" b="1"/>
            </a:lvl1pPr>
            <a:lvl2pPr lvl="1" rtl="0">
              <a:spcBef>
                <a:spcPts val="560"/>
              </a:spcBef>
              <a:spcAft>
                <a:spcPts val="0"/>
              </a:spcAft>
              <a:buSzPts val="3000"/>
              <a:buNone/>
              <a:defRPr/>
            </a:lvl2pPr>
            <a:lvl3pPr lvl="2" rtl="0">
              <a:spcBef>
                <a:spcPts val="480"/>
              </a:spcBef>
              <a:spcAft>
                <a:spcPts val="0"/>
              </a:spcAft>
              <a:buSzPts val="2500"/>
              <a:buNone/>
              <a:defRPr/>
            </a:lvl3pPr>
            <a:lvl4pPr lvl="3" rtl="0">
              <a:spcBef>
                <a:spcPts val="400"/>
              </a:spcBef>
              <a:spcAft>
                <a:spcPts val="0"/>
              </a:spcAft>
              <a:buSzPts val="2000"/>
              <a:buNone/>
              <a:defRPr/>
            </a:lvl4pPr>
            <a:lvl5pPr lvl="4" rtl="0">
              <a:spcBef>
                <a:spcPts val="400"/>
              </a:spcBef>
              <a:spcAft>
                <a:spcPts val="0"/>
              </a:spcAft>
              <a:buSzPts val="2000"/>
              <a:buNone/>
              <a:defRPr/>
            </a:lvl5pPr>
            <a:lvl6pPr lvl="5" rtl="0">
              <a:spcBef>
                <a:spcPts val="400"/>
              </a:spcBef>
              <a:spcAft>
                <a:spcPts val="0"/>
              </a:spcAft>
              <a:buSzPts val="2000"/>
              <a:buNone/>
              <a:defRPr/>
            </a:lvl6pPr>
            <a:lvl7pPr lvl="6" rtl="0">
              <a:spcBef>
                <a:spcPts val="400"/>
              </a:spcBef>
              <a:spcAft>
                <a:spcPts val="0"/>
              </a:spcAft>
              <a:buSzPts val="2000"/>
              <a:buNone/>
              <a:defRPr/>
            </a:lvl7pPr>
            <a:lvl8pPr lvl="7" rtl="0">
              <a:spcBef>
                <a:spcPts val="400"/>
              </a:spcBef>
              <a:spcAft>
                <a:spcPts val="0"/>
              </a:spcAft>
              <a:buSzPts val="2000"/>
              <a:buNone/>
              <a:defRPr/>
            </a:lvl8pPr>
            <a:lvl9pPr lvl="8" rtl="0">
              <a:spcBef>
                <a:spcPts val="400"/>
              </a:spcBef>
              <a:spcAft>
                <a:spcPts val="0"/>
              </a:spcAft>
              <a:buSzPts val="2000"/>
              <a:buNone/>
              <a:defRPr/>
            </a:lvl9pPr>
          </a:lstStyle>
          <a:p>
            <a:endParaRPr/>
          </a:p>
        </p:txBody>
      </p:sp>
      <p:sp>
        <p:nvSpPr>
          <p:cNvPr id="76" name="Google Shape;76;p8"/>
          <p:cNvSpPr txBox="1">
            <a:spLocks noGrp="1"/>
          </p:cNvSpPr>
          <p:nvPr>
            <p:ph type="body" idx="2"/>
          </p:nvPr>
        </p:nvSpPr>
        <p:spPr>
          <a:xfrm>
            <a:off x="2745650" y="2221880"/>
            <a:ext cx="5262600" cy="934500"/>
          </a:xfrm>
          <a:prstGeom prst="rect">
            <a:avLst/>
          </a:prstGeom>
          <a:noFill/>
          <a:ln>
            <a:noFill/>
          </a:ln>
        </p:spPr>
        <p:txBody>
          <a:bodyPr spcFirstLastPara="1" wrap="square" lIns="91425" tIns="45700" rIns="91425" bIns="45700" anchor="t" anchorCtr="0">
            <a:normAutofit/>
          </a:bodyPr>
          <a:lstStyle>
            <a:lvl1pPr marL="457200" marR="0" lvl="0" indent="-381000" algn="l" rtl="0">
              <a:spcBef>
                <a:spcPts val="640"/>
              </a:spcBef>
              <a:spcAft>
                <a:spcPts val="0"/>
              </a:spcAft>
              <a:buSzPts val="2400"/>
              <a:buFont typeface="Montserrat"/>
              <a:buChar char="•"/>
              <a:defRPr sz="2400" i="0" u="none" strike="noStrike" cap="none">
                <a:latin typeface="Montserrat"/>
                <a:ea typeface="Montserrat"/>
                <a:cs typeface="Montserrat"/>
                <a:sym typeface="Montserrat"/>
              </a:defRPr>
            </a:lvl1pPr>
            <a:lvl2pPr marL="914400" marR="0" lvl="1" indent="-355600" algn="l" rtl="0">
              <a:spcBef>
                <a:spcPts val="560"/>
              </a:spcBef>
              <a:spcAft>
                <a:spcPts val="0"/>
              </a:spcAft>
              <a:buSzPts val="2000"/>
              <a:buFont typeface="Montserrat"/>
              <a:buChar char="–"/>
              <a:defRPr sz="2000" i="0" u="none" strike="noStrike" cap="none">
                <a:latin typeface="Montserrat"/>
                <a:ea typeface="Montserrat"/>
                <a:cs typeface="Montserrat"/>
                <a:sym typeface="Montserrat"/>
              </a:defRPr>
            </a:lvl2pPr>
            <a:lvl3pPr marL="1371600" marR="0" lvl="2" indent="-342900" algn="l" rtl="0">
              <a:spcBef>
                <a:spcPts val="480"/>
              </a:spcBef>
              <a:spcAft>
                <a:spcPts val="0"/>
              </a:spcAft>
              <a:buSzPts val="1800"/>
              <a:buFont typeface="Montserrat"/>
              <a:buChar char="•"/>
              <a:defRPr sz="1800" i="0" u="none" strike="noStrike" cap="none">
                <a:latin typeface="Montserrat"/>
                <a:ea typeface="Montserrat"/>
                <a:cs typeface="Montserrat"/>
                <a:sym typeface="Montserrat"/>
              </a:defRPr>
            </a:lvl3pPr>
            <a:lvl4pPr marL="1828800" marR="0" lvl="3" indent="-330200" algn="l" rtl="0">
              <a:spcBef>
                <a:spcPts val="400"/>
              </a:spcBef>
              <a:spcAft>
                <a:spcPts val="0"/>
              </a:spcAft>
              <a:buSzPts val="1600"/>
              <a:buFont typeface="Montserrat"/>
              <a:buChar char="–"/>
              <a:defRPr sz="1600" i="0" u="none" strike="noStrike" cap="none">
                <a:latin typeface="Montserrat"/>
                <a:ea typeface="Montserrat"/>
                <a:cs typeface="Montserrat"/>
                <a:sym typeface="Montserrat"/>
              </a:defRPr>
            </a:lvl4pPr>
            <a:lvl5pPr marL="2286000" marR="0" lvl="4" indent="-317500" algn="l" rtl="0">
              <a:spcBef>
                <a:spcPts val="400"/>
              </a:spcBef>
              <a:spcAft>
                <a:spcPts val="0"/>
              </a:spcAft>
              <a:buSzPts val="1400"/>
              <a:buFont typeface="Montserrat"/>
              <a:buChar char="»"/>
              <a:defRPr sz="1400" i="0" u="none" strike="noStrike" cap="none">
                <a:latin typeface="Montserrat"/>
                <a:ea typeface="Montserrat"/>
                <a:cs typeface="Montserrat"/>
                <a:sym typeface="Montserrat"/>
              </a:defRPr>
            </a:lvl5pPr>
            <a:lvl6pPr marL="2743200" marR="0" lvl="5" indent="-304800" algn="l" rtl="0">
              <a:spcBef>
                <a:spcPts val="400"/>
              </a:spcBef>
              <a:spcAft>
                <a:spcPts val="0"/>
              </a:spcAft>
              <a:buSzPts val="1200"/>
              <a:buFont typeface="Montserrat"/>
              <a:buChar char="•"/>
              <a:defRPr sz="1200" i="0" u="none" strike="noStrike" cap="none">
                <a:latin typeface="Montserrat"/>
                <a:ea typeface="Montserrat"/>
                <a:cs typeface="Montserrat"/>
                <a:sym typeface="Montserrat"/>
              </a:defRPr>
            </a:lvl6pPr>
            <a:lvl7pPr marL="3200400" marR="0" lvl="6" indent="-292100" algn="l" rtl="0">
              <a:spcBef>
                <a:spcPts val="400"/>
              </a:spcBef>
              <a:spcAft>
                <a:spcPts val="0"/>
              </a:spcAft>
              <a:buSzPts val="1000"/>
              <a:buFont typeface="Montserrat"/>
              <a:buChar char="•"/>
              <a:defRPr sz="1000" i="0" u="none" strike="noStrike" cap="none">
                <a:latin typeface="Montserrat"/>
                <a:ea typeface="Montserrat"/>
                <a:cs typeface="Montserrat"/>
                <a:sym typeface="Montserrat"/>
              </a:defRPr>
            </a:lvl7pPr>
            <a:lvl8pPr marL="3657600" marR="0" lvl="7" indent="-279400" algn="l" rtl="0">
              <a:spcBef>
                <a:spcPts val="400"/>
              </a:spcBef>
              <a:spcAft>
                <a:spcPts val="0"/>
              </a:spcAft>
              <a:buSzPts val="800"/>
              <a:buFont typeface="Montserrat"/>
              <a:buChar char="•"/>
              <a:defRPr sz="800" i="0" u="none" strike="noStrike" cap="none">
                <a:latin typeface="Montserrat"/>
                <a:ea typeface="Montserrat"/>
                <a:cs typeface="Montserrat"/>
                <a:sym typeface="Montserrat"/>
              </a:defRPr>
            </a:lvl8pPr>
            <a:lvl9pPr marL="4114800" marR="0" lvl="8" indent="-279400" algn="l" rtl="0">
              <a:spcBef>
                <a:spcPts val="400"/>
              </a:spcBef>
              <a:spcAft>
                <a:spcPts val="0"/>
              </a:spcAft>
              <a:buSzPts val="800"/>
              <a:buFont typeface="Montserrat"/>
              <a:buChar char="•"/>
              <a:defRPr sz="800" i="0" u="none" strike="noStrike" cap="none">
                <a:latin typeface="Montserrat"/>
                <a:ea typeface="Montserrat"/>
                <a:cs typeface="Montserrat"/>
                <a:sym typeface="Montserrat"/>
              </a:defRPr>
            </a:lvl9pPr>
          </a:lstStyle>
          <a:p>
            <a:endParaRPr/>
          </a:p>
        </p:txBody>
      </p:sp>
      <p:sp>
        <p:nvSpPr>
          <p:cNvPr id="77" name="Google Shape;77;p8"/>
          <p:cNvSpPr txBox="1">
            <a:spLocks noGrp="1"/>
          </p:cNvSpPr>
          <p:nvPr>
            <p:ph type="subTitle" idx="3"/>
          </p:nvPr>
        </p:nvSpPr>
        <p:spPr>
          <a:xfrm>
            <a:off x="7898222" y="6664700"/>
            <a:ext cx="3821100" cy="1009500"/>
          </a:xfrm>
          <a:prstGeom prst="rect">
            <a:avLst/>
          </a:prstGeom>
        </p:spPr>
        <p:txBody>
          <a:bodyPr spcFirstLastPara="1" wrap="square" lIns="91425" tIns="45700" rIns="91425" bIns="45700" anchor="t" anchorCtr="0">
            <a:normAutofit/>
          </a:bodyPr>
          <a:lstStyle>
            <a:lvl1pPr lvl="0" rtl="0">
              <a:spcBef>
                <a:spcPts val="640"/>
              </a:spcBef>
              <a:spcAft>
                <a:spcPts val="0"/>
              </a:spcAft>
              <a:buClr>
                <a:schemeClr val="lt1"/>
              </a:buClr>
              <a:buSzPts val="3000"/>
              <a:buNone/>
              <a:defRPr sz="3000" b="1">
                <a:solidFill>
                  <a:schemeClr val="lt1"/>
                </a:solidFill>
              </a:defRPr>
            </a:lvl1pPr>
            <a:lvl2pPr lvl="1" rtl="0">
              <a:spcBef>
                <a:spcPts val="560"/>
              </a:spcBef>
              <a:spcAft>
                <a:spcPts val="0"/>
              </a:spcAft>
              <a:buClr>
                <a:schemeClr val="lt1"/>
              </a:buClr>
              <a:buSzPts val="3000"/>
              <a:buNone/>
              <a:defRPr>
                <a:solidFill>
                  <a:schemeClr val="lt1"/>
                </a:solidFill>
              </a:defRPr>
            </a:lvl2pPr>
            <a:lvl3pPr lvl="2" rtl="0">
              <a:spcBef>
                <a:spcPts val="480"/>
              </a:spcBef>
              <a:spcAft>
                <a:spcPts val="0"/>
              </a:spcAft>
              <a:buClr>
                <a:schemeClr val="lt1"/>
              </a:buClr>
              <a:buSzPts val="2500"/>
              <a:buNone/>
              <a:defRPr>
                <a:solidFill>
                  <a:schemeClr val="lt1"/>
                </a:solidFill>
              </a:defRPr>
            </a:lvl3pPr>
            <a:lvl4pPr lvl="3" rtl="0">
              <a:spcBef>
                <a:spcPts val="400"/>
              </a:spcBef>
              <a:spcAft>
                <a:spcPts val="0"/>
              </a:spcAft>
              <a:buClr>
                <a:schemeClr val="lt1"/>
              </a:buClr>
              <a:buSzPts val="2000"/>
              <a:buNone/>
              <a:defRPr>
                <a:solidFill>
                  <a:schemeClr val="lt1"/>
                </a:solidFill>
              </a:defRPr>
            </a:lvl4pPr>
            <a:lvl5pPr lvl="4" rtl="0">
              <a:spcBef>
                <a:spcPts val="400"/>
              </a:spcBef>
              <a:spcAft>
                <a:spcPts val="0"/>
              </a:spcAft>
              <a:buClr>
                <a:schemeClr val="lt1"/>
              </a:buClr>
              <a:buSzPts val="2000"/>
              <a:buNone/>
              <a:defRPr>
                <a:solidFill>
                  <a:schemeClr val="lt1"/>
                </a:solidFill>
              </a:defRPr>
            </a:lvl5pPr>
            <a:lvl6pPr lvl="5" rtl="0">
              <a:spcBef>
                <a:spcPts val="400"/>
              </a:spcBef>
              <a:spcAft>
                <a:spcPts val="0"/>
              </a:spcAft>
              <a:buClr>
                <a:schemeClr val="lt1"/>
              </a:buClr>
              <a:buSzPts val="2000"/>
              <a:buNone/>
              <a:defRPr>
                <a:solidFill>
                  <a:schemeClr val="lt1"/>
                </a:solidFill>
              </a:defRPr>
            </a:lvl6pPr>
            <a:lvl7pPr lvl="6" rtl="0">
              <a:spcBef>
                <a:spcPts val="400"/>
              </a:spcBef>
              <a:spcAft>
                <a:spcPts val="0"/>
              </a:spcAft>
              <a:buClr>
                <a:schemeClr val="lt1"/>
              </a:buClr>
              <a:buSzPts val="2000"/>
              <a:buNone/>
              <a:defRPr>
                <a:solidFill>
                  <a:schemeClr val="lt1"/>
                </a:solidFill>
              </a:defRPr>
            </a:lvl7pPr>
            <a:lvl8pPr lvl="7" rtl="0">
              <a:spcBef>
                <a:spcPts val="400"/>
              </a:spcBef>
              <a:spcAft>
                <a:spcPts val="0"/>
              </a:spcAft>
              <a:buClr>
                <a:schemeClr val="lt1"/>
              </a:buClr>
              <a:buSzPts val="2000"/>
              <a:buNone/>
              <a:defRPr>
                <a:solidFill>
                  <a:schemeClr val="lt1"/>
                </a:solidFill>
              </a:defRPr>
            </a:lvl8pPr>
            <a:lvl9pPr lvl="8" rtl="0">
              <a:spcBef>
                <a:spcPts val="400"/>
              </a:spcBef>
              <a:spcAft>
                <a:spcPts val="0"/>
              </a:spcAft>
              <a:buClr>
                <a:schemeClr val="lt1"/>
              </a:buClr>
              <a:buSzPts val="2000"/>
              <a:buNone/>
              <a:defRPr>
                <a:solidFill>
                  <a:schemeClr val="lt1"/>
                </a:solidFill>
              </a:defRPr>
            </a:lvl9pPr>
          </a:lstStyle>
          <a:p>
            <a:endParaRPr/>
          </a:p>
        </p:txBody>
      </p:sp>
      <p:sp>
        <p:nvSpPr>
          <p:cNvPr id="78" name="Google Shape;78;p8"/>
          <p:cNvSpPr txBox="1">
            <a:spLocks noGrp="1"/>
          </p:cNvSpPr>
          <p:nvPr>
            <p:ph type="subTitle" idx="4"/>
          </p:nvPr>
        </p:nvSpPr>
        <p:spPr>
          <a:xfrm>
            <a:off x="6179288" y="6559350"/>
            <a:ext cx="1557000" cy="1114800"/>
          </a:xfrm>
          <a:prstGeom prst="rect">
            <a:avLst/>
          </a:prstGeom>
        </p:spPr>
        <p:txBody>
          <a:bodyPr spcFirstLastPara="1" wrap="square" lIns="91425" tIns="45700" rIns="91425" bIns="45700" anchor="t" anchorCtr="0">
            <a:normAutofit/>
          </a:bodyPr>
          <a:lstStyle>
            <a:lvl1pPr lvl="0" algn="r" rtl="0">
              <a:spcBef>
                <a:spcPts val="640"/>
              </a:spcBef>
              <a:spcAft>
                <a:spcPts val="0"/>
              </a:spcAft>
              <a:buClr>
                <a:schemeClr val="lt1"/>
              </a:buClr>
              <a:buSzPts val="5150"/>
              <a:buNone/>
              <a:defRPr sz="5150" b="1">
                <a:solidFill>
                  <a:schemeClr val="lt1"/>
                </a:solidFill>
              </a:defRPr>
            </a:lvl1pPr>
            <a:lvl2pPr lvl="1" algn="r" rtl="0">
              <a:spcBef>
                <a:spcPts val="560"/>
              </a:spcBef>
              <a:spcAft>
                <a:spcPts val="0"/>
              </a:spcAft>
              <a:buClr>
                <a:schemeClr val="lt1"/>
              </a:buClr>
              <a:buSzPts val="3000"/>
              <a:buNone/>
              <a:defRPr>
                <a:solidFill>
                  <a:schemeClr val="lt1"/>
                </a:solidFill>
              </a:defRPr>
            </a:lvl2pPr>
            <a:lvl3pPr lvl="2" algn="r" rtl="0">
              <a:spcBef>
                <a:spcPts val="480"/>
              </a:spcBef>
              <a:spcAft>
                <a:spcPts val="0"/>
              </a:spcAft>
              <a:buClr>
                <a:schemeClr val="lt1"/>
              </a:buClr>
              <a:buSzPts val="2500"/>
              <a:buNone/>
              <a:defRPr>
                <a:solidFill>
                  <a:schemeClr val="lt1"/>
                </a:solidFill>
              </a:defRPr>
            </a:lvl3pPr>
            <a:lvl4pPr lvl="3" algn="r" rtl="0">
              <a:spcBef>
                <a:spcPts val="400"/>
              </a:spcBef>
              <a:spcAft>
                <a:spcPts val="0"/>
              </a:spcAft>
              <a:buClr>
                <a:schemeClr val="lt1"/>
              </a:buClr>
              <a:buSzPts val="2000"/>
              <a:buNone/>
              <a:defRPr>
                <a:solidFill>
                  <a:schemeClr val="lt1"/>
                </a:solidFill>
              </a:defRPr>
            </a:lvl4pPr>
            <a:lvl5pPr lvl="4" algn="r" rtl="0">
              <a:spcBef>
                <a:spcPts val="400"/>
              </a:spcBef>
              <a:spcAft>
                <a:spcPts val="0"/>
              </a:spcAft>
              <a:buClr>
                <a:schemeClr val="lt1"/>
              </a:buClr>
              <a:buSzPts val="2000"/>
              <a:buNone/>
              <a:defRPr>
                <a:solidFill>
                  <a:schemeClr val="lt1"/>
                </a:solidFill>
              </a:defRPr>
            </a:lvl5pPr>
            <a:lvl6pPr lvl="5" algn="r" rtl="0">
              <a:spcBef>
                <a:spcPts val="400"/>
              </a:spcBef>
              <a:spcAft>
                <a:spcPts val="0"/>
              </a:spcAft>
              <a:buClr>
                <a:schemeClr val="lt1"/>
              </a:buClr>
              <a:buSzPts val="2000"/>
              <a:buNone/>
              <a:defRPr>
                <a:solidFill>
                  <a:schemeClr val="lt1"/>
                </a:solidFill>
              </a:defRPr>
            </a:lvl6pPr>
            <a:lvl7pPr lvl="6" algn="r" rtl="0">
              <a:spcBef>
                <a:spcPts val="400"/>
              </a:spcBef>
              <a:spcAft>
                <a:spcPts val="0"/>
              </a:spcAft>
              <a:buClr>
                <a:schemeClr val="lt1"/>
              </a:buClr>
              <a:buSzPts val="2000"/>
              <a:buNone/>
              <a:defRPr>
                <a:solidFill>
                  <a:schemeClr val="lt1"/>
                </a:solidFill>
              </a:defRPr>
            </a:lvl7pPr>
            <a:lvl8pPr lvl="7" algn="r" rtl="0">
              <a:spcBef>
                <a:spcPts val="400"/>
              </a:spcBef>
              <a:spcAft>
                <a:spcPts val="0"/>
              </a:spcAft>
              <a:buClr>
                <a:schemeClr val="lt1"/>
              </a:buClr>
              <a:buSzPts val="2000"/>
              <a:buNone/>
              <a:defRPr>
                <a:solidFill>
                  <a:schemeClr val="lt1"/>
                </a:solidFill>
              </a:defRPr>
            </a:lvl8pPr>
            <a:lvl9pPr lvl="8" algn="r" rtl="0">
              <a:spcBef>
                <a:spcPts val="400"/>
              </a:spcBef>
              <a:spcAft>
                <a:spcPts val="0"/>
              </a:spcAft>
              <a:buClr>
                <a:schemeClr val="lt1"/>
              </a:buClr>
              <a:buSzPts val="2000"/>
              <a:buNone/>
              <a:defRPr>
                <a:solidFill>
                  <a:schemeClr val="lt1"/>
                </a:solidFill>
              </a:defRPr>
            </a:lvl9pPr>
          </a:lstStyle>
          <a:p>
            <a:endParaRPr/>
          </a:p>
        </p:txBody>
      </p:sp>
      <p:sp>
        <p:nvSpPr>
          <p:cNvPr id="79" name="Google Shape;79;p8"/>
          <p:cNvSpPr txBox="1">
            <a:spLocks noGrp="1"/>
          </p:cNvSpPr>
          <p:nvPr>
            <p:ph type="body" idx="5"/>
          </p:nvPr>
        </p:nvSpPr>
        <p:spPr>
          <a:xfrm>
            <a:off x="7898225" y="7982325"/>
            <a:ext cx="3821100" cy="1444500"/>
          </a:xfrm>
          <a:prstGeom prst="rect">
            <a:avLst/>
          </a:prstGeom>
          <a:noFill/>
          <a:ln>
            <a:noFill/>
          </a:ln>
        </p:spPr>
        <p:txBody>
          <a:bodyPr spcFirstLastPara="1" wrap="square" lIns="91425" tIns="45700" rIns="91425" bIns="45700" anchor="t" anchorCtr="0">
            <a:normAutofit/>
          </a:bodyPr>
          <a:lstStyle>
            <a:lvl1pPr marL="457200" marR="0" lvl="0" indent="-381000" algn="l" rtl="0">
              <a:spcBef>
                <a:spcPts val="640"/>
              </a:spcBef>
              <a:spcAft>
                <a:spcPts val="0"/>
              </a:spcAft>
              <a:buClr>
                <a:schemeClr val="lt1"/>
              </a:buClr>
              <a:buSzPts val="2400"/>
              <a:buFont typeface="Montserrat"/>
              <a:buChar char="•"/>
              <a:defRPr sz="2400" i="0" u="none" strike="noStrike" cap="none">
                <a:solidFill>
                  <a:schemeClr val="lt1"/>
                </a:solidFill>
                <a:latin typeface="Montserrat"/>
                <a:ea typeface="Montserrat"/>
                <a:cs typeface="Montserrat"/>
                <a:sym typeface="Montserrat"/>
              </a:defRPr>
            </a:lvl1pPr>
            <a:lvl2pPr marL="914400" marR="0" lvl="1" indent="-355600" algn="l" rtl="0">
              <a:spcBef>
                <a:spcPts val="560"/>
              </a:spcBef>
              <a:spcAft>
                <a:spcPts val="0"/>
              </a:spcAft>
              <a:buClr>
                <a:schemeClr val="lt1"/>
              </a:buClr>
              <a:buSzPts val="2000"/>
              <a:buFont typeface="Montserrat"/>
              <a:buChar char="–"/>
              <a:defRPr sz="2000" i="0" u="none" strike="noStrike" cap="none">
                <a:solidFill>
                  <a:schemeClr val="lt1"/>
                </a:solidFill>
                <a:latin typeface="Montserrat"/>
                <a:ea typeface="Montserrat"/>
                <a:cs typeface="Montserrat"/>
                <a:sym typeface="Montserrat"/>
              </a:defRPr>
            </a:lvl2pPr>
            <a:lvl3pPr marL="1371600" marR="0" lvl="2" indent="-342900" algn="l" rtl="0">
              <a:spcBef>
                <a:spcPts val="480"/>
              </a:spcBef>
              <a:spcAft>
                <a:spcPts val="0"/>
              </a:spcAft>
              <a:buClr>
                <a:schemeClr val="lt1"/>
              </a:buClr>
              <a:buSzPts val="1800"/>
              <a:buFont typeface="Montserrat"/>
              <a:buChar char="•"/>
              <a:defRPr sz="1800" i="0" u="none" strike="noStrike" cap="none">
                <a:solidFill>
                  <a:schemeClr val="lt1"/>
                </a:solidFill>
                <a:latin typeface="Montserrat"/>
                <a:ea typeface="Montserrat"/>
                <a:cs typeface="Montserrat"/>
                <a:sym typeface="Montserrat"/>
              </a:defRPr>
            </a:lvl3pPr>
            <a:lvl4pPr marL="1828800" marR="0" lvl="3" indent="-330200" algn="l" rtl="0">
              <a:spcBef>
                <a:spcPts val="400"/>
              </a:spcBef>
              <a:spcAft>
                <a:spcPts val="0"/>
              </a:spcAft>
              <a:buClr>
                <a:schemeClr val="lt1"/>
              </a:buClr>
              <a:buSzPts val="1600"/>
              <a:buFont typeface="Montserrat"/>
              <a:buChar char="–"/>
              <a:defRPr sz="1600" i="0" u="none" strike="noStrike" cap="none">
                <a:solidFill>
                  <a:schemeClr val="lt1"/>
                </a:solidFill>
                <a:latin typeface="Montserrat"/>
                <a:ea typeface="Montserrat"/>
                <a:cs typeface="Montserrat"/>
                <a:sym typeface="Montserrat"/>
              </a:defRPr>
            </a:lvl4pPr>
            <a:lvl5pPr marL="2286000" marR="0" lvl="4" indent="-317500" algn="l" rtl="0">
              <a:spcBef>
                <a:spcPts val="400"/>
              </a:spcBef>
              <a:spcAft>
                <a:spcPts val="0"/>
              </a:spcAft>
              <a:buClr>
                <a:schemeClr val="lt1"/>
              </a:buClr>
              <a:buSzPts val="1400"/>
              <a:buFont typeface="Montserrat"/>
              <a:buChar char="»"/>
              <a:defRPr sz="1400" i="0" u="none" strike="noStrike" cap="none">
                <a:solidFill>
                  <a:schemeClr val="lt1"/>
                </a:solidFill>
                <a:latin typeface="Montserrat"/>
                <a:ea typeface="Montserrat"/>
                <a:cs typeface="Montserrat"/>
                <a:sym typeface="Montserrat"/>
              </a:defRPr>
            </a:lvl5pPr>
            <a:lvl6pPr marL="2743200" marR="0" lvl="5" indent="-304800" algn="l" rtl="0">
              <a:spcBef>
                <a:spcPts val="400"/>
              </a:spcBef>
              <a:spcAft>
                <a:spcPts val="0"/>
              </a:spcAft>
              <a:buClr>
                <a:schemeClr val="lt1"/>
              </a:buClr>
              <a:buSzPts val="1200"/>
              <a:buFont typeface="Montserrat"/>
              <a:buChar char="•"/>
              <a:defRPr sz="1200" i="0" u="none" strike="noStrike" cap="none">
                <a:solidFill>
                  <a:schemeClr val="lt1"/>
                </a:solidFill>
                <a:latin typeface="Montserrat"/>
                <a:ea typeface="Montserrat"/>
                <a:cs typeface="Montserrat"/>
                <a:sym typeface="Montserrat"/>
              </a:defRPr>
            </a:lvl6pPr>
            <a:lvl7pPr marL="3200400" marR="0" lvl="6" indent="-292100" algn="l" rtl="0">
              <a:spcBef>
                <a:spcPts val="400"/>
              </a:spcBef>
              <a:spcAft>
                <a:spcPts val="0"/>
              </a:spcAft>
              <a:buClr>
                <a:schemeClr val="lt1"/>
              </a:buClr>
              <a:buSzPts val="1000"/>
              <a:buFont typeface="Montserrat"/>
              <a:buChar char="•"/>
              <a:defRPr sz="1000" i="0" u="none" strike="noStrike" cap="none">
                <a:solidFill>
                  <a:schemeClr val="lt1"/>
                </a:solidFill>
                <a:latin typeface="Montserrat"/>
                <a:ea typeface="Montserrat"/>
                <a:cs typeface="Montserrat"/>
                <a:sym typeface="Montserrat"/>
              </a:defRPr>
            </a:lvl7pPr>
            <a:lvl8pPr marL="3657600" marR="0" lvl="7" indent="-279400" algn="l" rtl="0">
              <a:spcBef>
                <a:spcPts val="400"/>
              </a:spcBef>
              <a:spcAft>
                <a:spcPts val="0"/>
              </a:spcAft>
              <a:buClr>
                <a:schemeClr val="lt1"/>
              </a:buClr>
              <a:buSzPts val="800"/>
              <a:buFont typeface="Montserrat"/>
              <a:buChar char="•"/>
              <a:defRPr sz="800" i="0" u="none" strike="noStrike" cap="none">
                <a:solidFill>
                  <a:schemeClr val="lt1"/>
                </a:solidFill>
                <a:latin typeface="Montserrat"/>
                <a:ea typeface="Montserrat"/>
                <a:cs typeface="Montserrat"/>
                <a:sym typeface="Montserrat"/>
              </a:defRPr>
            </a:lvl8pPr>
            <a:lvl9pPr marL="4114800" marR="0" lvl="8" indent="-279400" algn="l" rtl="0">
              <a:spcBef>
                <a:spcPts val="400"/>
              </a:spcBef>
              <a:spcAft>
                <a:spcPts val="0"/>
              </a:spcAft>
              <a:buClr>
                <a:schemeClr val="lt1"/>
              </a:buClr>
              <a:buSzPts val="800"/>
              <a:buFont typeface="Montserrat"/>
              <a:buChar char="•"/>
              <a:defRPr sz="800" i="0" u="none" strike="noStrike" cap="none">
                <a:solidFill>
                  <a:schemeClr val="lt1"/>
                </a:solidFill>
                <a:latin typeface="Montserrat"/>
                <a:ea typeface="Montserrat"/>
                <a:cs typeface="Montserrat"/>
                <a:sym typeface="Montserrat"/>
              </a:defRPr>
            </a:lvl9pPr>
          </a:lstStyle>
          <a:p>
            <a:endParaRPr/>
          </a:p>
        </p:txBody>
      </p:sp>
      <p:sp>
        <p:nvSpPr>
          <p:cNvPr id="80" name="Google Shape;80;p8"/>
          <p:cNvSpPr txBox="1">
            <a:spLocks noGrp="1"/>
          </p:cNvSpPr>
          <p:nvPr>
            <p:ph type="subTitle" idx="6"/>
          </p:nvPr>
        </p:nvSpPr>
        <p:spPr>
          <a:xfrm>
            <a:off x="1916910" y="6770050"/>
            <a:ext cx="3821100" cy="1009500"/>
          </a:xfrm>
          <a:prstGeom prst="rect">
            <a:avLst/>
          </a:prstGeom>
        </p:spPr>
        <p:txBody>
          <a:bodyPr spcFirstLastPara="1" wrap="square" lIns="91425" tIns="45700" rIns="91425" bIns="45700" anchor="t" anchorCtr="0">
            <a:normAutofit/>
          </a:bodyPr>
          <a:lstStyle>
            <a:lvl1pPr lvl="0" rtl="0">
              <a:spcBef>
                <a:spcPts val="640"/>
              </a:spcBef>
              <a:spcAft>
                <a:spcPts val="0"/>
              </a:spcAft>
              <a:buClr>
                <a:schemeClr val="lt1"/>
              </a:buClr>
              <a:buSzPts val="3000"/>
              <a:buNone/>
              <a:defRPr sz="3000" b="1">
                <a:solidFill>
                  <a:schemeClr val="lt1"/>
                </a:solidFill>
              </a:defRPr>
            </a:lvl1pPr>
            <a:lvl2pPr lvl="1" rtl="0">
              <a:spcBef>
                <a:spcPts val="560"/>
              </a:spcBef>
              <a:spcAft>
                <a:spcPts val="0"/>
              </a:spcAft>
              <a:buClr>
                <a:schemeClr val="lt1"/>
              </a:buClr>
              <a:buSzPts val="3000"/>
              <a:buNone/>
              <a:defRPr>
                <a:solidFill>
                  <a:schemeClr val="lt1"/>
                </a:solidFill>
              </a:defRPr>
            </a:lvl2pPr>
            <a:lvl3pPr lvl="2" rtl="0">
              <a:spcBef>
                <a:spcPts val="480"/>
              </a:spcBef>
              <a:spcAft>
                <a:spcPts val="0"/>
              </a:spcAft>
              <a:buClr>
                <a:schemeClr val="lt1"/>
              </a:buClr>
              <a:buSzPts val="2500"/>
              <a:buNone/>
              <a:defRPr>
                <a:solidFill>
                  <a:schemeClr val="lt1"/>
                </a:solidFill>
              </a:defRPr>
            </a:lvl3pPr>
            <a:lvl4pPr lvl="3" rtl="0">
              <a:spcBef>
                <a:spcPts val="400"/>
              </a:spcBef>
              <a:spcAft>
                <a:spcPts val="0"/>
              </a:spcAft>
              <a:buClr>
                <a:schemeClr val="lt1"/>
              </a:buClr>
              <a:buSzPts val="2000"/>
              <a:buNone/>
              <a:defRPr>
                <a:solidFill>
                  <a:schemeClr val="lt1"/>
                </a:solidFill>
              </a:defRPr>
            </a:lvl4pPr>
            <a:lvl5pPr lvl="4" rtl="0">
              <a:spcBef>
                <a:spcPts val="400"/>
              </a:spcBef>
              <a:spcAft>
                <a:spcPts val="0"/>
              </a:spcAft>
              <a:buClr>
                <a:schemeClr val="lt1"/>
              </a:buClr>
              <a:buSzPts val="2000"/>
              <a:buNone/>
              <a:defRPr>
                <a:solidFill>
                  <a:schemeClr val="lt1"/>
                </a:solidFill>
              </a:defRPr>
            </a:lvl5pPr>
            <a:lvl6pPr lvl="5" rtl="0">
              <a:spcBef>
                <a:spcPts val="400"/>
              </a:spcBef>
              <a:spcAft>
                <a:spcPts val="0"/>
              </a:spcAft>
              <a:buClr>
                <a:schemeClr val="lt1"/>
              </a:buClr>
              <a:buSzPts val="2000"/>
              <a:buNone/>
              <a:defRPr>
                <a:solidFill>
                  <a:schemeClr val="lt1"/>
                </a:solidFill>
              </a:defRPr>
            </a:lvl6pPr>
            <a:lvl7pPr lvl="6" rtl="0">
              <a:spcBef>
                <a:spcPts val="400"/>
              </a:spcBef>
              <a:spcAft>
                <a:spcPts val="0"/>
              </a:spcAft>
              <a:buClr>
                <a:schemeClr val="lt1"/>
              </a:buClr>
              <a:buSzPts val="2000"/>
              <a:buNone/>
              <a:defRPr>
                <a:solidFill>
                  <a:schemeClr val="lt1"/>
                </a:solidFill>
              </a:defRPr>
            </a:lvl7pPr>
            <a:lvl8pPr lvl="7" rtl="0">
              <a:spcBef>
                <a:spcPts val="400"/>
              </a:spcBef>
              <a:spcAft>
                <a:spcPts val="0"/>
              </a:spcAft>
              <a:buClr>
                <a:schemeClr val="lt1"/>
              </a:buClr>
              <a:buSzPts val="2000"/>
              <a:buNone/>
              <a:defRPr>
                <a:solidFill>
                  <a:schemeClr val="lt1"/>
                </a:solidFill>
              </a:defRPr>
            </a:lvl8pPr>
            <a:lvl9pPr lvl="8" rtl="0">
              <a:spcBef>
                <a:spcPts val="400"/>
              </a:spcBef>
              <a:spcAft>
                <a:spcPts val="0"/>
              </a:spcAft>
              <a:buClr>
                <a:schemeClr val="lt1"/>
              </a:buClr>
              <a:buSzPts val="2000"/>
              <a:buNone/>
              <a:defRPr>
                <a:solidFill>
                  <a:schemeClr val="lt1"/>
                </a:solidFill>
              </a:defRPr>
            </a:lvl9pPr>
          </a:lstStyle>
          <a:p>
            <a:endParaRPr/>
          </a:p>
        </p:txBody>
      </p:sp>
      <p:sp>
        <p:nvSpPr>
          <p:cNvPr id="81" name="Google Shape;81;p8"/>
          <p:cNvSpPr txBox="1">
            <a:spLocks noGrp="1"/>
          </p:cNvSpPr>
          <p:nvPr>
            <p:ph type="subTitle" idx="7"/>
          </p:nvPr>
        </p:nvSpPr>
        <p:spPr>
          <a:xfrm>
            <a:off x="197975" y="6664700"/>
            <a:ext cx="1557000" cy="1114800"/>
          </a:xfrm>
          <a:prstGeom prst="rect">
            <a:avLst/>
          </a:prstGeom>
        </p:spPr>
        <p:txBody>
          <a:bodyPr spcFirstLastPara="1" wrap="square" lIns="91425" tIns="45700" rIns="91425" bIns="45700" anchor="t" anchorCtr="0">
            <a:normAutofit/>
          </a:bodyPr>
          <a:lstStyle>
            <a:lvl1pPr lvl="0" algn="r" rtl="0">
              <a:spcBef>
                <a:spcPts val="640"/>
              </a:spcBef>
              <a:spcAft>
                <a:spcPts val="0"/>
              </a:spcAft>
              <a:buClr>
                <a:schemeClr val="lt1"/>
              </a:buClr>
              <a:buSzPts val="5150"/>
              <a:buNone/>
              <a:defRPr sz="5150" b="1">
                <a:solidFill>
                  <a:schemeClr val="lt1"/>
                </a:solidFill>
              </a:defRPr>
            </a:lvl1pPr>
            <a:lvl2pPr lvl="1" algn="r" rtl="0">
              <a:spcBef>
                <a:spcPts val="560"/>
              </a:spcBef>
              <a:spcAft>
                <a:spcPts val="0"/>
              </a:spcAft>
              <a:buClr>
                <a:schemeClr val="lt1"/>
              </a:buClr>
              <a:buSzPts val="3000"/>
              <a:buNone/>
              <a:defRPr>
                <a:solidFill>
                  <a:schemeClr val="lt1"/>
                </a:solidFill>
              </a:defRPr>
            </a:lvl2pPr>
            <a:lvl3pPr lvl="2" algn="r" rtl="0">
              <a:spcBef>
                <a:spcPts val="480"/>
              </a:spcBef>
              <a:spcAft>
                <a:spcPts val="0"/>
              </a:spcAft>
              <a:buClr>
                <a:schemeClr val="lt1"/>
              </a:buClr>
              <a:buSzPts val="2500"/>
              <a:buNone/>
              <a:defRPr>
                <a:solidFill>
                  <a:schemeClr val="lt1"/>
                </a:solidFill>
              </a:defRPr>
            </a:lvl3pPr>
            <a:lvl4pPr lvl="3" algn="r" rtl="0">
              <a:spcBef>
                <a:spcPts val="400"/>
              </a:spcBef>
              <a:spcAft>
                <a:spcPts val="0"/>
              </a:spcAft>
              <a:buClr>
                <a:schemeClr val="lt1"/>
              </a:buClr>
              <a:buSzPts val="2000"/>
              <a:buNone/>
              <a:defRPr>
                <a:solidFill>
                  <a:schemeClr val="lt1"/>
                </a:solidFill>
              </a:defRPr>
            </a:lvl4pPr>
            <a:lvl5pPr lvl="4" algn="r" rtl="0">
              <a:spcBef>
                <a:spcPts val="400"/>
              </a:spcBef>
              <a:spcAft>
                <a:spcPts val="0"/>
              </a:spcAft>
              <a:buClr>
                <a:schemeClr val="lt1"/>
              </a:buClr>
              <a:buSzPts val="2000"/>
              <a:buNone/>
              <a:defRPr>
                <a:solidFill>
                  <a:schemeClr val="lt1"/>
                </a:solidFill>
              </a:defRPr>
            </a:lvl5pPr>
            <a:lvl6pPr lvl="5" algn="r" rtl="0">
              <a:spcBef>
                <a:spcPts val="400"/>
              </a:spcBef>
              <a:spcAft>
                <a:spcPts val="0"/>
              </a:spcAft>
              <a:buClr>
                <a:schemeClr val="lt1"/>
              </a:buClr>
              <a:buSzPts val="2000"/>
              <a:buNone/>
              <a:defRPr>
                <a:solidFill>
                  <a:schemeClr val="lt1"/>
                </a:solidFill>
              </a:defRPr>
            </a:lvl6pPr>
            <a:lvl7pPr lvl="6" algn="r" rtl="0">
              <a:spcBef>
                <a:spcPts val="400"/>
              </a:spcBef>
              <a:spcAft>
                <a:spcPts val="0"/>
              </a:spcAft>
              <a:buClr>
                <a:schemeClr val="lt1"/>
              </a:buClr>
              <a:buSzPts val="2000"/>
              <a:buNone/>
              <a:defRPr>
                <a:solidFill>
                  <a:schemeClr val="lt1"/>
                </a:solidFill>
              </a:defRPr>
            </a:lvl7pPr>
            <a:lvl8pPr lvl="7" algn="r" rtl="0">
              <a:spcBef>
                <a:spcPts val="400"/>
              </a:spcBef>
              <a:spcAft>
                <a:spcPts val="0"/>
              </a:spcAft>
              <a:buClr>
                <a:schemeClr val="lt1"/>
              </a:buClr>
              <a:buSzPts val="2000"/>
              <a:buNone/>
              <a:defRPr>
                <a:solidFill>
                  <a:schemeClr val="lt1"/>
                </a:solidFill>
              </a:defRPr>
            </a:lvl8pPr>
            <a:lvl9pPr lvl="8" algn="r" rtl="0">
              <a:spcBef>
                <a:spcPts val="400"/>
              </a:spcBef>
              <a:spcAft>
                <a:spcPts val="0"/>
              </a:spcAft>
              <a:buClr>
                <a:schemeClr val="lt1"/>
              </a:buClr>
              <a:buSzPts val="2000"/>
              <a:buNone/>
              <a:defRPr>
                <a:solidFill>
                  <a:schemeClr val="lt1"/>
                </a:solidFill>
              </a:defRPr>
            </a:lvl9pPr>
          </a:lstStyle>
          <a:p>
            <a:endParaRPr/>
          </a:p>
        </p:txBody>
      </p:sp>
      <p:sp>
        <p:nvSpPr>
          <p:cNvPr id="82" name="Google Shape;82;p8"/>
          <p:cNvSpPr txBox="1">
            <a:spLocks noGrp="1"/>
          </p:cNvSpPr>
          <p:nvPr>
            <p:ph type="body" idx="8"/>
          </p:nvPr>
        </p:nvSpPr>
        <p:spPr>
          <a:xfrm>
            <a:off x="1916901" y="8087675"/>
            <a:ext cx="3821100" cy="1444500"/>
          </a:xfrm>
          <a:prstGeom prst="rect">
            <a:avLst/>
          </a:prstGeom>
          <a:noFill/>
          <a:ln>
            <a:noFill/>
          </a:ln>
        </p:spPr>
        <p:txBody>
          <a:bodyPr spcFirstLastPara="1" wrap="square" lIns="91425" tIns="45700" rIns="91425" bIns="45700" anchor="t" anchorCtr="0">
            <a:normAutofit/>
          </a:bodyPr>
          <a:lstStyle>
            <a:lvl1pPr marL="457200" marR="0" lvl="0" indent="-381000" algn="l" rtl="0">
              <a:spcBef>
                <a:spcPts val="640"/>
              </a:spcBef>
              <a:spcAft>
                <a:spcPts val="0"/>
              </a:spcAft>
              <a:buClr>
                <a:schemeClr val="lt1"/>
              </a:buClr>
              <a:buSzPts val="2400"/>
              <a:buFont typeface="Montserrat"/>
              <a:buChar char="•"/>
              <a:defRPr sz="2400" i="0" u="none" strike="noStrike" cap="none">
                <a:solidFill>
                  <a:schemeClr val="lt1"/>
                </a:solidFill>
                <a:latin typeface="Montserrat"/>
                <a:ea typeface="Montserrat"/>
                <a:cs typeface="Montserrat"/>
                <a:sym typeface="Montserrat"/>
              </a:defRPr>
            </a:lvl1pPr>
            <a:lvl2pPr marL="914400" marR="0" lvl="1" indent="-355600" algn="l" rtl="0">
              <a:spcBef>
                <a:spcPts val="560"/>
              </a:spcBef>
              <a:spcAft>
                <a:spcPts val="0"/>
              </a:spcAft>
              <a:buClr>
                <a:schemeClr val="lt1"/>
              </a:buClr>
              <a:buSzPts val="2000"/>
              <a:buFont typeface="Montserrat"/>
              <a:buChar char="–"/>
              <a:defRPr sz="2000" i="0" u="none" strike="noStrike" cap="none">
                <a:solidFill>
                  <a:schemeClr val="lt1"/>
                </a:solidFill>
                <a:latin typeface="Montserrat"/>
                <a:ea typeface="Montserrat"/>
                <a:cs typeface="Montserrat"/>
                <a:sym typeface="Montserrat"/>
              </a:defRPr>
            </a:lvl2pPr>
            <a:lvl3pPr marL="1371600" marR="0" lvl="2" indent="-342900" algn="l" rtl="0">
              <a:spcBef>
                <a:spcPts val="480"/>
              </a:spcBef>
              <a:spcAft>
                <a:spcPts val="0"/>
              </a:spcAft>
              <a:buClr>
                <a:schemeClr val="lt1"/>
              </a:buClr>
              <a:buSzPts val="1800"/>
              <a:buFont typeface="Montserrat"/>
              <a:buChar char="•"/>
              <a:defRPr sz="1800" i="0" u="none" strike="noStrike" cap="none">
                <a:solidFill>
                  <a:schemeClr val="lt1"/>
                </a:solidFill>
                <a:latin typeface="Montserrat"/>
                <a:ea typeface="Montserrat"/>
                <a:cs typeface="Montserrat"/>
                <a:sym typeface="Montserrat"/>
              </a:defRPr>
            </a:lvl3pPr>
            <a:lvl4pPr marL="1828800" marR="0" lvl="3" indent="-330200" algn="l" rtl="0">
              <a:spcBef>
                <a:spcPts val="400"/>
              </a:spcBef>
              <a:spcAft>
                <a:spcPts val="0"/>
              </a:spcAft>
              <a:buClr>
                <a:schemeClr val="lt1"/>
              </a:buClr>
              <a:buSzPts val="1600"/>
              <a:buFont typeface="Montserrat"/>
              <a:buChar char="–"/>
              <a:defRPr sz="1600" i="0" u="none" strike="noStrike" cap="none">
                <a:solidFill>
                  <a:schemeClr val="lt1"/>
                </a:solidFill>
                <a:latin typeface="Montserrat"/>
                <a:ea typeface="Montserrat"/>
                <a:cs typeface="Montserrat"/>
                <a:sym typeface="Montserrat"/>
              </a:defRPr>
            </a:lvl4pPr>
            <a:lvl5pPr marL="2286000" marR="0" lvl="4" indent="-317500" algn="l" rtl="0">
              <a:spcBef>
                <a:spcPts val="400"/>
              </a:spcBef>
              <a:spcAft>
                <a:spcPts val="0"/>
              </a:spcAft>
              <a:buClr>
                <a:schemeClr val="lt1"/>
              </a:buClr>
              <a:buSzPts val="1400"/>
              <a:buFont typeface="Montserrat"/>
              <a:buChar char="»"/>
              <a:defRPr sz="1400" i="0" u="none" strike="noStrike" cap="none">
                <a:solidFill>
                  <a:schemeClr val="lt1"/>
                </a:solidFill>
                <a:latin typeface="Montserrat"/>
                <a:ea typeface="Montserrat"/>
                <a:cs typeface="Montserrat"/>
                <a:sym typeface="Montserrat"/>
              </a:defRPr>
            </a:lvl5pPr>
            <a:lvl6pPr marL="2743200" marR="0" lvl="5" indent="-304800" algn="l" rtl="0">
              <a:spcBef>
                <a:spcPts val="400"/>
              </a:spcBef>
              <a:spcAft>
                <a:spcPts val="0"/>
              </a:spcAft>
              <a:buClr>
                <a:schemeClr val="lt1"/>
              </a:buClr>
              <a:buSzPts val="1200"/>
              <a:buFont typeface="Montserrat"/>
              <a:buChar char="•"/>
              <a:defRPr sz="1200" i="0" u="none" strike="noStrike" cap="none">
                <a:solidFill>
                  <a:schemeClr val="lt1"/>
                </a:solidFill>
                <a:latin typeface="Montserrat"/>
                <a:ea typeface="Montserrat"/>
                <a:cs typeface="Montserrat"/>
                <a:sym typeface="Montserrat"/>
              </a:defRPr>
            </a:lvl6pPr>
            <a:lvl7pPr marL="3200400" marR="0" lvl="6" indent="-292100" algn="l" rtl="0">
              <a:spcBef>
                <a:spcPts val="400"/>
              </a:spcBef>
              <a:spcAft>
                <a:spcPts val="0"/>
              </a:spcAft>
              <a:buClr>
                <a:schemeClr val="lt1"/>
              </a:buClr>
              <a:buSzPts val="1000"/>
              <a:buFont typeface="Montserrat"/>
              <a:buChar char="•"/>
              <a:defRPr sz="1000" i="0" u="none" strike="noStrike" cap="none">
                <a:solidFill>
                  <a:schemeClr val="lt1"/>
                </a:solidFill>
                <a:latin typeface="Montserrat"/>
                <a:ea typeface="Montserrat"/>
                <a:cs typeface="Montserrat"/>
                <a:sym typeface="Montserrat"/>
              </a:defRPr>
            </a:lvl7pPr>
            <a:lvl8pPr marL="3657600" marR="0" lvl="7" indent="-279400" algn="l" rtl="0">
              <a:spcBef>
                <a:spcPts val="400"/>
              </a:spcBef>
              <a:spcAft>
                <a:spcPts val="0"/>
              </a:spcAft>
              <a:buClr>
                <a:schemeClr val="lt1"/>
              </a:buClr>
              <a:buSzPts val="800"/>
              <a:buFont typeface="Montserrat"/>
              <a:buChar char="•"/>
              <a:defRPr sz="800" i="0" u="none" strike="noStrike" cap="none">
                <a:solidFill>
                  <a:schemeClr val="lt1"/>
                </a:solidFill>
                <a:latin typeface="Montserrat"/>
                <a:ea typeface="Montserrat"/>
                <a:cs typeface="Montserrat"/>
                <a:sym typeface="Montserrat"/>
              </a:defRPr>
            </a:lvl8pPr>
            <a:lvl9pPr marL="4114800" marR="0" lvl="8" indent="-279400" algn="l" rtl="0">
              <a:spcBef>
                <a:spcPts val="400"/>
              </a:spcBef>
              <a:spcAft>
                <a:spcPts val="0"/>
              </a:spcAft>
              <a:buClr>
                <a:schemeClr val="lt1"/>
              </a:buClr>
              <a:buSzPts val="800"/>
              <a:buFont typeface="Montserrat"/>
              <a:buChar char="•"/>
              <a:defRPr sz="800" i="0" u="none" strike="noStrike" cap="none">
                <a:solidFill>
                  <a:schemeClr val="lt1"/>
                </a:solidFill>
                <a:latin typeface="Montserrat"/>
                <a:ea typeface="Montserrat"/>
                <a:cs typeface="Montserrat"/>
                <a:sym typeface="Montserrat"/>
              </a:defRPr>
            </a:lvl9pPr>
          </a:lstStyle>
          <a:p>
            <a:endParaRPr/>
          </a:p>
        </p:txBody>
      </p:sp>
      <p:sp>
        <p:nvSpPr>
          <p:cNvPr id="83" name="Google Shape;83;p8"/>
          <p:cNvSpPr txBox="1">
            <a:spLocks noGrp="1"/>
          </p:cNvSpPr>
          <p:nvPr>
            <p:ph type="subTitle" idx="9"/>
          </p:nvPr>
        </p:nvSpPr>
        <p:spPr>
          <a:xfrm>
            <a:off x="13710210" y="6664700"/>
            <a:ext cx="3821100" cy="1009500"/>
          </a:xfrm>
          <a:prstGeom prst="rect">
            <a:avLst/>
          </a:prstGeom>
        </p:spPr>
        <p:txBody>
          <a:bodyPr spcFirstLastPara="1" wrap="square" lIns="91425" tIns="45700" rIns="91425" bIns="45700" anchor="t" anchorCtr="0">
            <a:normAutofit/>
          </a:bodyPr>
          <a:lstStyle>
            <a:lvl1pPr lvl="0" rtl="0">
              <a:spcBef>
                <a:spcPts val="640"/>
              </a:spcBef>
              <a:spcAft>
                <a:spcPts val="0"/>
              </a:spcAft>
              <a:buClr>
                <a:schemeClr val="lt1"/>
              </a:buClr>
              <a:buSzPts val="3000"/>
              <a:buNone/>
              <a:defRPr sz="3000" b="1">
                <a:solidFill>
                  <a:schemeClr val="lt1"/>
                </a:solidFill>
              </a:defRPr>
            </a:lvl1pPr>
            <a:lvl2pPr lvl="1" rtl="0">
              <a:spcBef>
                <a:spcPts val="560"/>
              </a:spcBef>
              <a:spcAft>
                <a:spcPts val="0"/>
              </a:spcAft>
              <a:buClr>
                <a:schemeClr val="lt1"/>
              </a:buClr>
              <a:buSzPts val="3000"/>
              <a:buNone/>
              <a:defRPr>
                <a:solidFill>
                  <a:schemeClr val="lt1"/>
                </a:solidFill>
              </a:defRPr>
            </a:lvl2pPr>
            <a:lvl3pPr lvl="2" rtl="0">
              <a:spcBef>
                <a:spcPts val="480"/>
              </a:spcBef>
              <a:spcAft>
                <a:spcPts val="0"/>
              </a:spcAft>
              <a:buClr>
                <a:schemeClr val="lt1"/>
              </a:buClr>
              <a:buSzPts val="2500"/>
              <a:buNone/>
              <a:defRPr>
                <a:solidFill>
                  <a:schemeClr val="lt1"/>
                </a:solidFill>
              </a:defRPr>
            </a:lvl3pPr>
            <a:lvl4pPr lvl="3" rtl="0">
              <a:spcBef>
                <a:spcPts val="400"/>
              </a:spcBef>
              <a:spcAft>
                <a:spcPts val="0"/>
              </a:spcAft>
              <a:buClr>
                <a:schemeClr val="lt1"/>
              </a:buClr>
              <a:buSzPts val="2000"/>
              <a:buNone/>
              <a:defRPr>
                <a:solidFill>
                  <a:schemeClr val="lt1"/>
                </a:solidFill>
              </a:defRPr>
            </a:lvl4pPr>
            <a:lvl5pPr lvl="4" rtl="0">
              <a:spcBef>
                <a:spcPts val="400"/>
              </a:spcBef>
              <a:spcAft>
                <a:spcPts val="0"/>
              </a:spcAft>
              <a:buClr>
                <a:schemeClr val="lt1"/>
              </a:buClr>
              <a:buSzPts val="2000"/>
              <a:buNone/>
              <a:defRPr>
                <a:solidFill>
                  <a:schemeClr val="lt1"/>
                </a:solidFill>
              </a:defRPr>
            </a:lvl5pPr>
            <a:lvl6pPr lvl="5" rtl="0">
              <a:spcBef>
                <a:spcPts val="400"/>
              </a:spcBef>
              <a:spcAft>
                <a:spcPts val="0"/>
              </a:spcAft>
              <a:buClr>
                <a:schemeClr val="lt1"/>
              </a:buClr>
              <a:buSzPts val="2000"/>
              <a:buNone/>
              <a:defRPr>
                <a:solidFill>
                  <a:schemeClr val="lt1"/>
                </a:solidFill>
              </a:defRPr>
            </a:lvl6pPr>
            <a:lvl7pPr lvl="6" rtl="0">
              <a:spcBef>
                <a:spcPts val="400"/>
              </a:spcBef>
              <a:spcAft>
                <a:spcPts val="0"/>
              </a:spcAft>
              <a:buClr>
                <a:schemeClr val="lt1"/>
              </a:buClr>
              <a:buSzPts val="2000"/>
              <a:buNone/>
              <a:defRPr>
                <a:solidFill>
                  <a:schemeClr val="lt1"/>
                </a:solidFill>
              </a:defRPr>
            </a:lvl7pPr>
            <a:lvl8pPr lvl="7" rtl="0">
              <a:spcBef>
                <a:spcPts val="400"/>
              </a:spcBef>
              <a:spcAft>
                <a:spcPts val="0"/>
              </a:spcAft>
              <a:buClr>
                <a:schemeClr val="lt1"/>
              </a:buClr>
              <a:buSzPts val="2000"/>
              <a:buNone/>
              <a:defRPr>
                <a:solidFill>
                  <a:schemeClr val="lt1"/>
                </a:solidFill>
              </a:defRPr>
            </a:lvl8pPr>
            <a:lvl9pPr lvl="8" rtl="0">
              <a:spcBef>
                <a:spcPts val="400"/>
              </a:spcBef>
              <a:spcAft>
                <a:spcPts val="0"/>
              </a:spcAft>
              <a:buClr>
                <a:schemeClr val="lt1"/>
              </a:buClr>
              <a:buSzPts val="2000"/>
              <a:buNone/>
              <a:defRPr>
                <a:solidFill>
                  <a:schemeClr val="lt1"/>
                </a:solidFill>
              </a:defRPr>
            </a:lvl9pPr>
          </a:lstStyle>
          <a:p>
            <a:endParaRPr/>
          </a:p>
        </p:txBody>
      </p:sp>
      <p:sp>
        <p:nvSpPr>
          <p:cNvPr id="84" name="Google Shape;84;p8"/>
          <p:cNvSpPr txBox="1">
            <a:spLocks noGrp="1"/>
          </p:cNvSpPr>
          <p:nvPr>
            <p:ph type="subTitle" idx="13"/>
          </p:nvPr>
        </p:nvSpPr>
        <p:spPr>
          <a:xfrm>
            <a:off x="11991275" y="6559350"/>
            <a:ext cx="1557000" cy="1114800"/>
          </a:xfrm>
          <a:prstGeom prst="rect">
            <a:avLst/>
          </a:prstGeom>
        </p:spPr>
        <p:txBody>
          <a:bodyPr spcFirstLastPara="1" wrap="square" lIns="91425" tIns="45700" rIns="91425" bIns="45700" anchor="t" anchorCtr="0">
            <a:normAutofit/>
          </a:bodyPr>
          <a:lstStyle>
            <a:lvl1pPr lvl="0" algn="r" rtl="0">
              <a:spcBef>
                <a:spcPts val="640"/>
              </a:spcBef>
              <a:spcAft>
                <a:spcPts val="0"/>
              </a:spcAft>
              <a:buClr>
                <a:schemeClr val="lt1"/>
              </a:buClr>
              <a:buSzPts val="5150"/>
              <a:buNone/>
              <a:defRPr sz="5150" b="1">
                <a:solidFill>
                  <a:schemeClr val="lt1"/>
                </a:solidFill>
              </a:defRPr>
            </a:lvl1pPr>
            <a:lvl2pPr lvl="1" algn="r" rtl="0">
              <a:spcBef>
                <a:spcPts val="560"/>
              </a:spcBef>
              <a:spcAft>
                <a:spcPts val="0"/>
              </a:spcAft>
              <a:buClr>
                <a:schemeClr val="lt1"/>
              </a:buClr>
              <a:buSzPts val="3000"/>
              <a:buNone/>
              <a:defRPr>
                <a:solidFill>
                  <a:schemeClr val="lt1"/>
                </a:solidFill>
              </a:defRPr>
            </a:lvl2pPr>
            <a:lvl3pPr lvl="2" algn="r" rtl="0">
              <a:spcBef>
                <a:spcPts val="480"/>
              </a:spcBef>
              <a:spcAft>
                <a:spcPts val="0"/>
              </a:spcAft>
              <a:buClr>
                <a:schemeClr val="lt1"/>
              </a:buClr>
              <a:buSzPts val="2500"/>
              <a:buNone/>
              <a:defRPr>
                <a:solidFill>
                  <a:schemeClr val="lt1"/>
                </a:solidFill>
              </a:defRPr>
            </a:lvl3pPr>
            <a:lvl4pPr lvl="3" algn="r" rtl="0">
              <a:spcBef>
                <a:spcPts val="400"/>
              </a:spcBef>
              <a:spcAft>
                <a:spcPts val="0"/>
              </a:spcAft>
              <a:buClr>
                <a:schemeClr val="lt1"/>
              </a:buClr>
              <a:buSzPts val="2000"/>
              <a:buNone/>
              <a:defRPr>
                <a:solidFill>
                  <a:schemeClr val="lt1"/>
                </a:solidFill>
              </a:defRPr>
            </a:lvl4pPr>
            <a:lvl5pPr lvl="4" algn="r" rtl="0">
              <a:spcBef>
                <a:spcPts val="400"/>
              </a:spcBef>
              <a:spcAft>
                <a:spcPts val="0"/>
              </a:spcAft>
              <a:buClr>
                <a:schemeClr val="lt1"/>
              </a:buClr>
              <a:buSzPts val="2000"/>
              <a:buNone/>
              <a:defRPr>
                <a:solidFill>
                  <a:schemeClr val="lt1"/>
                </a:solidFill>
              </a:defRPr>
            </a:lvl5pPr>
            <a:lvl6pPr lvl="5" algn="r" rtl="0">
              <a:spcBef>
                <a:spcPts val="400"/>
              </a:spcBef>
              <a:spcAft>
                <a:spcPts val="0"/>
              </a:spcAft>
              <a:buClr>
                <a:schemeClr val="lt1"/>
              </a:buClr>
              <a:buSzPts val="2000"/>
              <a:buNone/>
              <a:defRPr>
                <a:solidFill>
                  <a:schemeClr val="lt1"/>
                </a:solidFill>
              </a:defRPr>
            </a:lvl6pPr>
            <a:lvl7pPr lvl="6" algn="r" rtl="0">
              <a:spcBef>
                <a:spcPts val="400"/>
              </a:spcBef>
              <a:spcAft>
                <a:spcPts val="0"/>
              </a:spcAft>
              <a:buClr>
                <a:schemeClr val="lt1"/>
              </a:buClr>
              <a:buSzPts val="2000"/>
              <a:buNone/>
              <a:defRPr>
                <a:solidFill>
                  <a:schemeClr val="lt1"/>
                </a:solidFill>
              </a:defRPr>
            </a:lvl7pPr>
            <a:lvl8pPr lvl="7" algn="r" rtl="0">
              <a:spcBef>
                <a:spcPts val="400"/>
              </a:spcBef>
              <a:spcAft>
                <a:spcPts val="0"/>
              </a:spcAft>
              <a:buClr>
                <a:schemeClr val="lt1"/>
              </a:buClr>
              <a:buSzPts val="2000"/>
              <a:buNone/>
              <a:defRPr>
                <a:solidFill>
                  <a:schemeClr val="lt1"/>
                </a:solidFill>
              </a:defRPr>
            </a:lvl8pPr>
            <a:lvl9pPr lvl="8" algn="r" rtl="0">
              <a:spcBef>
                <a:spcPts val="400"/>
              </a:spcBef>
              <a:spcAft>
                <a:spcPts val="0"/>
              </a:spcAft>
              <a:buClr>
                <a:schemeClr val="lt1"/>
              </a:buClr>
              <a:buSzPts val="2000"/>
              <a:buNone/>
              <a:defRPr>
                <a:solidFill>
                  <a:schemeClr val="lt1"/>
                </a:solidFill>
              </a:defRPr>
            </a:lvl9pPr>
          </a:lstStyle>
          <a:p>
            <a:endParaRPr/>
          </a:p>
        </p:txBody>
      </p:sp>
      <p:sp>
        <p:nvSpPr>
          <p:cNvPr id="85" name="Google Shape;85;p8"/>
          <p:cNvSpPr txBox="1">
            <a:spLocks noGrp="1"/>
          </p:cNvSpPr>
          <p:nvPr>
            <p:ph type="body" idx="14"/>
          </p:nvPr>
        </p:nvSpPr>
        <p:spPr>
          <a:xfrm>
            <a:off x="13710201" y="7982325"/>
            <a:ext cx="3821100" cy="1444500"/>
          </a:xfrm>
          <a:prstGeom prst="rect">
            <a:avLst/>
          </a:prstGeom>
          <a:noFill/>
          <a:ln>
            <a:noFill/>
          </a:ln>
        </p:spPr>
        <p:txBody>
          <a:bodyPr spcFirstLastPara="1" wrap="square" lIns="91425" tIns="45700" rIns="91425" bIns="45700" anchor="t" anchorCtr="0">
            <a:normAutofit/>
          </a:bodyPr>
          <a:lstStyle>
            <a:lvl1pPr marL="457200" marR="0" lvl="0" indent="-381000" algn="l" rtl="0">
              <a:spcBef>
                <a:spcPts val="640"/>
              </a:spcBef>
              <a:spcAft>
                <a:spcPts val="0"/>
              </a:spcAft>
              <a:buClr>
                <a:schemeClr val="lt1"/>
              </a:buClr>
              <a:buSzPts val="2400"/>
              <a:buFont typeface="Montserrat"/>
              <a:buChar char="•"/>
              <a:defRPr sz="2400" i="0" u="none" strike="noStrike" cap="none">
                <a:solidFill>
                  <a:schemeClr val="lt1"/>
                </a:solidFill>
                <a:latin typeface="Montserrat"/>
                <a:ea typeface="Montserrat"/>
                <a:cs typeface="Montserrat"/>
                <a:sym typeface="Montserrat"/>
              </a:defRPr>
            </a:lvl1pPr>
            <a:lvl2pPr marL="914400" marR="0" lvl="1" indent="-355600" algn="l" rtl="0">
              <a:spcBef>
                <a:spcPts val="560"/>
              </a:spcBef>
              <a:spcAft>
                <a:spcPts val="0"/>
              </a:spcAft>
              <a:buClr>
                <a:schemeClr val="lt1"/>
              </a:buClr>
              <a:buSzPts val="2000"/>
              <a:buFont typeface="Montserrat"/>
              <a:buChar char="–"/>
              <a:defRPr sz="2000" i="0" u="none" strike="noStrike" cap="none">
                <a:solidFill>
                  <a:schemeClr val="lt1"/>
                </a:solidFill>
                <a:latin typeface="Montserrat"/>
                <a:ea typeface="Montserrat"/>
                <a:cs typeface="Montserrat"/>
                <a:sym typeface="Montserrat"/>
              </a:defRPr>
            </a:lvl2pPr>
            <a:lvl3pPr marL="1371600" marR="0" lvl="2" indent="-342900" algn="l" rtl="0">
              <a:spcBef>
                <a:spcPts val="480"/>
              </a:spcBef>
              <a:spcAft>
                <a:spcPts val="0"/>
              </a:spcAft>
              <a:buClr>
                <a:schemeClr val="lt1"/>
              </a:buClr>
              <a:buSzPts val="1800"/>
              <a:buFont typeface="Montserrat"/>
              <a:buChar char="•"/>
              <a:defRPr sz="1800" i="0" u="none" strike="noStrike" cap="none">
                <a:solidFill>
                  <a:schemeClr val="lt1"/>
                </a:solidFill>
                <a:latin typeface="Montserrat"/>
                <a:ea typeface="Montserrat"/>
                <a:cs typeface="Montserrat"/>
                <a:sym typeface="Montserrat"/>
              </a:defRPr>
            </a:lvl3pPr>
            <a:lvl4pPr marL="1828800" marR="0" lvl="3" indent="-330200" algn="l" rtl="0">
              <a:spcBef>
                <a:spcPts val="400"/>
              </a:spcBef>
              <a:spcAft>
                <a:spcPts val="0"/>
              </a:spcAft>
              <a:buClr>
                <a:schemeClr val="lt1"/>
              </a:buClr>
              <a:buSzPts val="1600"/>
              <a:buFont typeface="Montserrat"/>
              <a:buChar char="–"/>
              <a:defRPr sz="1600" i="0" u="none" strike="noStrike" cap="none">
                <a:solidFill>
                  <a:schemeClr val="lt1"/>
                </a:solidFill>
                <a:latin typeface="Montserrat"/>
                <a:ea typeface="Montserrat"/>
                <a:cs typeface="Montserrat"/>
                <a:sym typeface="Montserrat"/>
              </a:defRPr>
            </a:lvl4pPr>
            <a:lvl5pPr marL="2286000" marR="0" lvl="4" indent="-317500" algn="l" rtl="0">
              <a:spcBef>
                <a:spcPts val="400"/>
              </a:spcBef>
              <a:spcAft>
                <a:spcPts val="0"/>
              </a:spcAft>
              <a:buClr>
                <a:schemeClr val="lt1"/>
              </a:buClr>
              <a:buSzPts val="1400"/>
              <a:buFont typeface="Montserrat"/>
              <a:buChar char="»"/>
              <a:defRPr sz="1400" i="0" u="none" strike="noStrike" cap="none">
                <a:solidFill>
                  <a:schemeClr val="lt1"/>
                </a:solidFill>
                <a:latin typeface="Montserrat"/>
                <a:ea typeface="Montserrat"/>
                <a:cs typeface="Montserrat"/>
                <a:sym typeface="Montserrat"/>
              </a:defRPr>
            </a:lvl5pPr>
            <a:lvl6pPr marL="2743200" marR="0" lvl="5" indent="-304800" algn="l" rtl="0">
              <a:spcBef>
                <a:spcPts val="400"/>
              </a:spcBef>
              <a:spcAft>
                <a:spcPts val="0"/>
              </a:spcAft>
              <a:buClr>
                <a:schemeClr val="lt1"/>
              </a:buClr>
              <a:buSzPts val="1200"/>
              <a:buFont typeface="Montserrat"/>
              <a:buChar char="•"/>
              <a:defRPr sz="1200" i="0" u="none" strike="noStrike" cap="none">
                <a:solidFill>
                  <a:schemeClr val="lt1"/>
                </a:solidFill>
                <a:latin typeface="Montserrat"/>
                <a:ea typeface="Montserrat"/>
                <a:cs typeface="Montserrat"/>
                <a:sym typeface="Montserrat"/>
              </a:defRPr>
            </a:lvl6pPr>
            <a:lvl7pPr marL="3200400" marR="0" lvl="6" indent="-292100" algn="l" rtl="0">
              <a:spcBef>
                <a:spcPts val="400"/>
              </a:spcBef>
              <a:spcAft>
                <a:spcPts val="0"/>
              </a:spcAft>
              <a:buClr>
                <a:schemeClr val="lt1"/>
              </a:buClr>
              <a:buSzPts val="1000"/>
              <a:buFont typeface="Montserrat"/>
              <a:buChar char="•"/>
              <a:defRPr sz="1000" i="0" u="none" strike="noStrike" cap="none">
                <a:solidFill>
                  <a:schemeClr val="lt1"/>
                </a:solidFill>
                <a:latin typeface="Montserrat"/>
                <a:ea typeface="Montserrat"/>
                <a:cs typeface="Montserrat"/>
                <a:sym typeface="Montserrat"/>
              </a:defRPr>
            </a:lvl7pPr>
            <a:lvl8pPr marL="3657600" marR="0" lvl="7" indent="-279400" algn="l" rtl="0">
              <a:spcBef>
                <a:spcPts val="400"/>
              </a:spcBef>
              <a:spcAft>
                <a:spcPts val="0"/>
              </a:spcAft>
              <a:buClr>
                <a:schemeClr val="lt1"/>
              </a:buClr>
              <a:buSzPts val="800"/>
              <a:buFont typeface="Montserrat"/>
              <a:buChar char="•"/>
              <a:defRPr sz="800" i="0" u="none" strike="noStrike" cap="none">
                <a:solidFill>
                  <a:schemeClr val="lt1"/>
                </a:solidFill>
                <a:latin typeface="Montserrat"/>
                <a:ea typeface="Montserrat"/>
                <a:cs typeface="Montserrat"/>
                <a:sym typeface="Montserrat"/>
              </a:defRPr>
            </a:lvl8pPr>
            <a:lvl9pPr marL="4114800" marR="0" lvl="8" indent="-279400" algn="l" rtl="0">
              <a:spcBef>
                <a:spcPts val="400"/>
              </a:spcBef>
              <a:spcAft>
                <a:spcPts val="0"/>
              </a:spcAft>
              <a:buClr>
                <a:schemeClr val="lt1"/>
              </a:buClr>
              <a:buSzPts val="800"/>
              <a:buFont typeface="Montserrat"/>
              <a:buChar char="•"/>
              <a:defRPr sz="800" i="0" u="none" strike="noStrike" cap="none">
                <a:solidFill>
                  <a:schemeClr val="lt1"/>
                </a:solidFill>
                <a:latin typeface="Montserrat"/>
                <a:ea typeface="Montserrat"/>
                <a:cs typeface="Montserrat"/>
                <a:sym typeface="Montserrat"/>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Body">
  <p:cSld name="CUSTOM_6">
    <p:bg>
      <p:bgPr>
        <a:solidFill>
          <a:schemeClr val="dk2"/>
        </a:solidFill>
        <a:effectLst/>
      </p:bgPr>
    </p:bg>
    <p:spTree>
      <p:nvGrpSpPr>
        <p:cNvPr id="1" name="Shape 86"/>
        <p:cNvGrpSpPr/>
        <p:nvPr/>
      </p:nvGrpSpPr>
      <p:grpSpPr>
        <a:xfrm>
          <a:off x="0" y="0"/>
          <a:ext cx="0" cy="0"/>
          <a:chOff x="0" y="0"/>
          <a:chExt cx="0" cy="0"/>
        </a:xfrm>
      </p:grpSpPr>
      <p:pic>
        <p:nvPicPr>
          <p:cNvPr id="87" name="Google Shape;87;p9"/>
          <p:cNvPicPr preferRelativeResize="0"/>
          <p:nvPr/>
        </p:nvPicPr>
        <p:blipFill rotWithShape="1">
          <a:blip r:embed="rId2">
            <a:alphaModFix/>
          </a:blip>
          <a:srcRect t="31777" r="29760"/>
          <a:stretch/>
        </p:blipFill>
        <p:spPr>
          <a:xfrm>
            <a:off x="15455050" y="-17639"/>
            <a:ext cx="2938799" cy="2783724"/>
          </a:xfrm>
          <a:prstGeom prst="rect">
            <a:avLst/>
          </a:prstGeom>
          <a:noFill/>
          <a:ln>
            <a:noFill/>
          </a:ln>
        </p:spPr>
      </p:pic>
      <p:pic>
        <p:nvPicPr>
          <p:cNvPr id="88" name="Google Shape;88;p9"/>
          <p:cNvPicPr preferRelativeResize="0"/>
          <p:nvPr/>
        </p:nvPicPr>
        <p:blipFill rotWithShape="1">
          <a:blip r:embed="rId3">
            <a:alphaModFix/>
          </a:blip>
          <a:srcRect l="42732" b="6498"/>
          <a:stretch/>
        </p:blipFill>
        <p:spPr>
          <a:xfrm>
            <a:off x="-1" y="-13475"/>
            <a:ext cx="5373525" cy="10286999"/>
          </a:xfrm>
          <a:prstGeom prst="rect">
            <a:avLst/>
          </a:prstGeom>
          <a:noFill/>
          <a:ln>
            <a:noFill/>
          </a:ln>
        </p:spPr>
      </p:pic>
      <p:sp>
        <p:nvSpPr>
          <p:cNvPr id="89" name="Google Shape;89;p9"/>
          <p:cNvSpPr>
            <a:spLocks noGrp="1"/>
          </p:cNvSpPr>
          <p:nvPr>
            <p:ph type="pic" idx="2"/>
          </p:nvPr>
        </p:nvSpPr>
        <p:spPr>
          <a:xfrm>
            <a:off x="954175" y="1028575"/>
            <a:ext cx="6284400" cy="9001200"/>
          </a:xfrm>
          <a:prstGeom prst="roundRect">
            <a:avLst>
              <a:gd name="adj" fmla="val 3650"/>
            </a:avLst>
          </a:prstGeom>
          <a:noFill/>
          <a:ln>
            <a:noFill/>
          </a:ln>
        </p:spPr>
      </p:sp>
      <p:sp>
        <p:nvSpPr>
          <p:cNvPr id="90" name="Google Shape;90;p9"/>
          <p:cNvSpPr txBox="1">
            <a:spLocks noGrp="1"/>
          </p:cNvSpPr>
          <p:nvPr>
            <p:ph type="title"/>
          </p:nvPr>
        </p:nvSpPr>
        <p:spPr>
          <a:xfrm>
            <a:off x="8272875" y="1028575"/>
            <a:ext cx="7813800" cy="3442800"/>
          </a:xfrm>
          <a:prstGeom prst="rect">
            <a:avLst/>
          </a:prstGeom>
        </p:spPr>
        <p:txBody>
          <a:bodyPr spcFirstLastPara="1" wrap="square" lIns="91425" tIns="45700" rIns="91425" bIns="45700" anchor="t" anchorCtr="0">
            <a:normAutofit/>
          </a:bodyPr>
          <a:lstStyle>
            <a:lvl1pPr lvl="0" algn="l" rtl="0">
              <a:spcBef>
                <a:spcPts val="0"/>
              </a:spcBef>
              <a:spcAft>
                <a:spcPts val="0"/>
              </a:spcAft>
              <a:buSzPts val="7500"/>
              <a:buNone/>
              <a:defRPr/>
            </a:lvl1pPr>
            <a:lvl2pPr lvl="1" rtl="0">
              <a:spcBef>
                <a:spcPts val="0"/>
              </a:spcBef>
              <a:spcAft>
                <a:spcPts val="0"/>
              </a:spcAft>
              <a:buSzPts val="7500"/>
              <a:buNone/>
              <a:defRPr/>
            </a:lvl2pPr>
            <a:lvl3pPr lvl="2" rtl="0">
              <a:spcBef>
                <a:spcPts val="0"/>
              </a:spcBef>
              <a:spcAft>
                <a:spcPts val="0"/>
              </a:spcAft>
              <a:buSzPts val="7500"/>
              <a:buNone/>
              <a:defRPr/>
            </a:lvl3pPr>
            <a:lvl4pPr lvl="3" rtl="0">
              <a:spcBef>
                <a:spcPts val="0"/>
              </a:spcBef>
              <a:spcAft>
                <a:spcPts val="0"/>
              </a:spcAft>
              <a:buSzPts val="7500"/>
              <a:buNone/>
              <a:defRPr/>
            </a:lvl4pPr>
            <a:lvl5pPr lvl="4" rtl="0">
              <a:spcBef>
                <a:spcPts val="0"/>
              </a:spcBef>
              <a:spcAft>
                <a:spcPts val="0"/>
              </a:spcAft>
              <a:buSzPts val="7500"/>
              <a:buNone/>
              <a:defRPr/>
            </a:lvl5pPr>
            <a:lvl6pPr lvl="5" rtl="0">
              <a:spcBef>
                <a:spcPts val="0"/>
              </a:spcBef>
              <a:spcAft>
                <a:spcPts val="0"/>
              </a:spcAft>
              <a:buSzPts val="7500"/>
              <a:buNone/>
              <a:defRPr/>
            </a:lvl6pPr>
            <a:lvl7pPr lvl="6" rtl="0">
              <a:spcBef>
                <a:spcPts val="0"/>
              </a:spcBef>
              <a:spcAft>
                <a:spcPts val="0"/>
              </a:spcAft>
              <a:buSzPts val="7500"/>
              <a:buNone/>
              <a:defRPr/>
            </a:lvl7pPr>
            <a:lvl8pPr lvl="7" rtl="0">
              <a:spcBef>
                <a:spcPts val="0"/>
              </a:spcBef>
              <a:spcAft>
                <a:spcPts val="0"/>
              </a:spcAft>
              <a:buSzPts val="7500"/>
              <a:buNone/>
              <a:defRPr/>
            </a:lvl8pPr>
            <a:lvl9pPr lvl="8" rtl="0">
              <a:spcBef>
                <a:spcPts val="0"/>
              </a:spcBef>
              <a:spcAft>
                <a:spcPts val="0"/>
              </a:spcAft>
              <a:buSzPts val="7500"/>
              <a:buNone/>
              <a:defRPr/>
            </a:lvl9pPr>
          </a:lstStyle>
          <a:p>
            <a:endParaRPr/>
          </a:p>
        </p:txBody>
      </p:sp>
      <p:sp>
        <p:nvSpPr>
          <p:cNvPr id="91" name="Google Shape;91;p9"/>
          <p:cNvSpPr txBox="1">
            <a:spLocks noGrp="1"/>
          </p:cNvSpPr>
          <p:nvPr>
            <p:ph type="body" idx="1"/>
          </p:nvPr>
        </p:nvSpPr>
        <p:spPr>
          <a:xfrm>
            <a:off x="8272875" y="5510878"/>
            <a:ext cx="8713500" cy="4269900"/>
          </a:xfrm>
          <a:prstGeom prst="rect">
            <a:avLst/>
          </a:prstGeom>
          <a:noFill/>
          <a:ln>
            <a:noFill/>
          </a:ln>
        </p:spPr>
        <p:txBody>
          <a:bodyPr spcFirstLastPara="1" wrap="square" lIns="91425" tIns="45700" rIns="91425" bIns="45700" anchor="t" anchorCtr="0">
            <a:normAutofit/>
          </a:bodyPr>
          <a:lstStyle>
            <a:lvl1pPr marL="457200" marR="0" lvl="0" indent="-381000" algn="l" rtl="0">
              <a:spcBef>
                <a:spcPts val="640"/>
              </a:spcBef>
              <a:spcAft>
                <a:spcPts val="0"/>
              </a:spcAft>
              <a:buSzPts val="2400"/>
              <a:buFont typeface="Montserrat"/>
              <a:buChar char="•"/>
              <a:defRPr sz="2400" i="0" u="none" strike="noStrike" cap="none">
                <a:latin typeface="Montserrat"/>
                <a:ea typeface="Montserrat"/>
                <a:cs typeface="Montserrat"/>
                <a:sym typeface="Montserrat"/>
              </a:defRPr>
            </a:lvl1pPr>
            <a:lvl2pPr marL="914400" marR="0" lvl="1" indent="-355600" algn="l" rtl="0">
              <a:spcBef>
                <a:spcPts val="560"/>
              </a:spcBef>
              <a:spcAft>
                <a:spcPts val="0"/>
              </a:spcAft>
              <a:buSzPts val="2000"/>
              <a:buFont typeface="Montserrat"/>
              <a:buChar char="–"/>
              <a:defRPr sz="2000" i="0" u="none" strike="noStrike" cap="none">
                <a:latin typeface="Montserrat"/>
                <a:ea typeface="Montserrat"/>
                <a:cs typeface="Montserrat"/>
                <a:sym typeface="Montserrat"/>
              </a:defRPr>
            </a:lvl2pPr>
            <a:lvl3pPr marL="1371600" marR="0" lvl="2" indent="-342900" algn="l" rtl="0">
              <a:spcBef>
                <a:spcPts val="480"/>
              </a:spcBef>
              <a:spcAft>
                <a:spcPts val="0"/>
              </a:spcAft>
              <a:buSzPts val="1800"/>
              <a:buFont typeface="Montserrat"/>
              <a:buChar char="•"/>
              <a:defRPr sz="1800" i="0" u="none" strike="noStrike" cap="none">
                <a:latin typeface="Montserrat"/>
                <a:ea typeface="Montserrat"/>
                <a:cs typeface="Montserrat"/>
                <a:sym typeface="Montserrat"/>
              </a:defRPr>
            </a:lvl3pPr>
            <a:lvl4pPr marL="1828800" marR="0" lvl="3" indent="-330200" algn="l" rtl="0">
              <a:spcBef>
                <a:spcPts val="400"/>
              </a:spcBef>
              <a:spcAft>
                <a:spcPts val="0"/>
              </a:spcAft>
              <a:buSzPts val="1600"/>
              <a:buFont typeface="Montserrat"/>
              <a:buChar char="–"/>
              <a:defRPr sz="1600" i="0" u="none" strike="noStrike" cap="none">
                <a:latin typeface="Montserrat"/>
                <a:ea typeface="Montserrat"/>
                <a:cs typeface="Montserrat"/>
                <a:sym typeface="Montserrat"/>
              </a:defRPr>
            </a:lvl4pPr>
            <a:lvl5pPr marL="2286000" marR="0" lvl="4" indent="-317500" algn="l" rtl="0">
              <a:spcBef>
                <a:spcPts val="400"/>
              </a:spcBef>
              <a:spcAft>
                <a:spcPts val="0"/>
              </a:spcAft>
              <a:buSzPts val="1400"/>
              <a:buFont typeface="Montserrat"/>
              <a:buChar char="»"/>
              <a:defRPr sz="1400" i="0" u="none" strike="noStrike" cap="none">
                <a:latin typeface="Montserrat"/>
                <a:ea typeface="Montserrat"/>
                <a:cs typeface="Montserrat"/>
                <a:sym typeface="Montserrat"/>
              </a:defRPr>
            </a:lvl5pPr>
            <a:lvl6pPr marL="2743200" marR="0" lvl="5" indent="-304800" algn="l" rtl="0">
              <a:spcBef>
                <a:spcPts val="400"/>
              </a:spcBef>
              <a:spcAft>
                <a:spcPts val="0"/>
              </a:spcAft>
              <a:buSzPts val="1200"/>
              <a:buFont typeface="Montserrat"/>
              <a:buChar char="•"/>
              <a:defRPr sz="1200" i="0" u="none" strike="noStrike" cap="none">
                <a:latin typeface="Montserrat"/>
                <a:ea typeface="Montserrat"/>
                <a:cs typeface="Montserrat"/>
                <a:sym typeface="Montserrat"/>
              </a:defRPr>
            </a:lvl6pPr>
            <a:lvl7pPr marL="3200400" marR="0" lvl="6" indent="-292100" algn="l" rtl="0">
              <a:spcBef>
                <a:spcPts val="400"/>
              </a:spcBef>
              <a:spcAft>
                <a:spcPts val="0"/>
              </a:spcAft>
              <a:buSzPts val="1000"/>
              <a:buFont typeface="Montserrat"/>
              <a:buChar char="•"/>
              <a:defRPr sz="1000" i="0" u="none" strike="noStrike" cap="none">
                <a:latin typeface="Montserrat"/>
                <a:ea typeface="Montserrat"/>
                <a:cs typeface="Montserrat"/>
                <a:sym typeface="Montserrat"/>
              </a:defRPr>
            </a:lvl7pPr>
            <a:lvl8pPr marL="3657600" marR="0" lvl="7" indent="-279400" algn="l" rtl="0">
              <a:spcBef>
                <a:spcPts val="400"/>
              </a:spcBef>
              <a:spcAft>
                <a:spcPts val="0"/>
              </a:spcAft>
              <a:buSzPts val="800"/>
              <a:buFont typeface="Montserrat"/>
              <a:buChar char="•"/>
              <a:defRPr sz="800" i="0" u="none" strike="noStrike" cap="none">
                <a:latin typeface="Montserrat"/>
                <a:ea typeface="Montserrat"/>
                <a:cs typeface="Montserrat"/>
                <a:sym typeface="Montserrat"/>
              </a:defRPr>
            </a:lvl8pPr>
            <a:lvl9pPr marL="4114800" marR="0" lvl="8" indent="-279400" algn="l" rtl="0">
              <a:spcBef>
                <a:spcPts val="400"/>
              </a:spcBef>
              <a:spcAft>
                <a:spcPts val="0"/>
              </a:spcAft>
              <a:buSzPts val="800"/>
              <a:buFont typeface="Montserrat"/>
              <a:buChar char="•"/>
              <a:defRPr sz="800" i="0" u="none" strike="noStrike" cap="none">
                <a:latin typeface="Montserrat"/>
                <a:ea typeface="Montserrat"/>
                <a:cs typeface="Montserrat"/>
                <a:sym typeface="Montserrat"/>
              </a:defRPr>
            </a:lvl9pPr>
          </a:lstStyle>
          <a:p>
            <a:endParaRPr/>
          </a:p>
        </p:txBody>
      </p:sp>
      <p:sp>
        <p:nvSpPr>
          <p:cNvPr id="92" name="Google Shape;92;p9"/>
          <p:cNvSpPr txBox="1">
            <a:spLocks noGrp="1"/>
          </p:cNvSpPr>
          <p:nvPr>
            <p:ph type="subTitle" idx="3"/>
          </p:nvPr>
        </p:nvSpPr>
        <p:spPr>
          <a:xfrm>
            <a:off x="8272875" y="4471375"/>
            <a:ext cx="8878500" cy="1216200"/>
          </a:xfrm>
          <a:prstGeom prst="rect">
            <a:avLst/>
          </a:prstGeom>
        </p:spPr>
        <p:txBody>
          <a:bodyPr spcFirstLastPara="1" wrap="square" lIns="91425" tIns="45700" rIns="91425" bIns="45700" anchor="ctr" anchorCtr="0">
            <a:normAutofit/>
          </a:bodyPr>
          <a:lstStyle>
            <a:lvl1pPr lvl="0" rtl="0">
              <a:spcBef>
                <a:spcPts val="640"/>
              </a:spcBef>
              <a:spcAft>
                <a:spcPts val="0"/>
              </a:spcAft>
              <a:buSzPts val="3000"/>
              <a:buNone/>
              <a:defRPr sz="3000" b="1"/>
            </a:lvl1pPr>
            <a:lvl2pPr lvl="1" rtl="0">
              <a:spcBef>
                <a:spcPts val="560"/>
              </a:spcBef>
              <a:spcAft>
                <a:spcPts val="0"/>
              </a:spcAft>
              <a:buSzPts val="3000"/>
              <a:buNone/>
              <a:defRPr/>
            </a:lvl2pPr>
            <a:lvl3pPr lvl="2" rtl="0">
              <a:spcBef>
                <a:spcPts val="480"/>
              </a:spcBef>
              <a:spcAft>
                <a:spcPts val="0"/>
              </a:spcAft>
              <a:buSzPts val="2500"/>
              <a:buNone/>
              <a:defRPr/>
            </a:lvl3pPr>
            <a:lvl4pPr lvl="3" rtl="0">
              <a:spcBef>
                <a:spcPts val="400"/>
              </a:spcBef>
              <a:spcAft>
                <a:spcPts val="0"/>
              </a:spcAft>
              <a:buSzPts val="2000"/>
              <a:buNone/>
              <a:defRPr/>
            </a:lvl4pPr>
            <a:lvl5pPr lvl="4" rtl="0">
              <a:spcBef>
                <a:spcPts val="400"/>
              </a:spcBef>
              <a:spcAft>
                <a:spcPts val="0"/>
              </a:spcAft>
              <a:buSzPts val="2000"/>
              <a:buNone/>
              <a:defRPr/>
            </a:lvl5pPr>
            <a:lvl6pPr lvl="5" rtl="0">
              <a:spcBef>
                <a:spcPts val="400"/>
              </a:spcBef>
              <a:spcAft>
                <a:spcPts val="0"/>
              </a:spcAft>
              <a:buSzPts val="2000"/>
              <a:buNone/>
              <a:defRPr/>
            </a:lvl6pPr>
            <a:lvl7pPr lvl="6" rtl="0">
              <a:spcBef>
                <a:spcPts val="400"/>
              </a:spcBef>
              <a:spcAft>
                <a:spcPts val="0"/>
              </a:spcAft>
              <a:buSzPts val="2000"/>
              <a:buNone/>
              <a:defRPr/>
            </a:lvl7pPr>
            <a:lvl8pPr lvl="7" rtl="0">
              <a:spcBef>
                <a:spcPts val="400"/>
              </a:spcBef>
              <a:spcAft>
                <a:spcPts val="0"/>
              </a:spcAft>
              <a:buSzPts val="2000"/>
              <a:buNone/>
              <a:defRPr/>
            </a:lvl8pPr>
            <a:lvl9pPr lvl="8" rtl="0">
              <a:spcBef>
                <a:spcPts val="400"/>
              </a:spcBef>
              <a:spcAft>
                <a:spcPts val="0"/>
              </a:spcAft>
              <a:buSzPts val="20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Data Slide">
  <p:cSld name="CUSTOM_7">
    <p:bg>
      <p:bgPr>
        <a:solidFill>
          <a:schemeClr val="accent5"/>
        </a:solidFill>
        <a:effectLst/>
      </p:bgPr>
    </p:bg>
    <p:spTree>
      <p:nvGrpSpPr>
        <p:cNvPr id="1" name="Shape 93"/>
        <p:cNvGrpSpPr/>
        <p:nvPr/>
      </p:nvGrpSpPr>
      <p:grpSpPr>
        <a:xfrm>
          <a:off x="0" y="0"/>
          <a:ext cx="0" cy="0"/>
          <a:chOff x="0" y="0"/>
          <a:chExt cx="0" cy="0"/>
        </a:xfrm>
      </p:grpSpPr>
      <p:pic>
        <p:nvPicPr>
          <p:cNvPr id="94" name="Google Shape;94;p10"/>
          <p:cNvPicPr preferRelativeResize="0"/>
          <p:nvPr/>
        </p:nvPicPr>
        <p:blipFill rotWithShape="1">
          <a:blip r:embed="rId2">
            <a:alphaModFix/>
          </a:blip>
          <a:srcRect r="7304"/>
          <a:stretch/>
        </p:blipFill>
        <p:spPr>
          <a:xfrm>
            <a:off x="15595050" y="3800850"/>
            <a:ext cx="2692952" cy="3520451"/>
          </a:xfrm>
          <a:prstGeom prst="rect">
            <a:avLst/>
          </a:prstGeom>
          <a:noFill/>
          <a:ln>
            <a:noFill/>
          </a:ln>
        </p:spPr>
      </p:pic>
      <p:sp>
        <p:nvSpPr>
          <p:cNvPr id="95" name="Google Shape;95;p10"/>
          <p:cNvSpPr/>
          <p:nvPr/>
        </p:nvSpPr>
        <p:spPr>
          <a:xfrm>
            <a:off x="13046925" y="4171425"/>
            <a:ext cx="4213057" cy="5088702"/>
          </a:xfrm>
          <a:custGeom>
            <a:avLst/>
            <a:gdLst/>
            <a:ahLst/>
            <a:cxnLst/>
            <a:rect l="l" t="t" r="r" b="b"/>
            <a:pathLst>
              <a:path w="1109429" h="1076974" extrusionOk="0">
                <a:moveTo>
                  <a:pt x="55137" y="0"/>
                </a:moveTo>
                <a:lnTo>
                  <a:pt x="1054292" y="0"/>
                </a:lnTo>
                <a:cubicBezTo>
                  <a:pt x="1068915" y="0"/>
                  <a:pt x="1082940" y="5809"/>
                  <a:pt x="1093280" y="16149"/>
                </a:cubicBezTo>
                <a:cubicBezTo>
                  <a:pt x="1103620" y="26490"/>
                  <a:pt x="1109429" y="40514"/>
                  <a:pt x="1109429" y="55137"/>
                </a:cubicBezTo>
                <a:lnTo>
                  <a:pt x="1109429" y="1021836"/>
                </a:lnTo>
                <a:cubicBezTo>
                  <a:pt x="1109429" y="1036460"/>
                  <a:pt x="1103620" y="1050484"/>
                  <a:pt x="1093280" y="1060824"/>
                </a:cubicBezTo>
                <a:cubicBezTo>
                  <a:pt x="1082940" y="1071165"/>
                  <a:pt x="1068915" y="1076974"/>
                  <a:pt x="1054292" y="1076974"/>
                </a:cubicBezTo>
                <a:lnTo>
                  <a:pt x="55137" y="1076974"/>
                </a:lnTo>
                <a:cubicBezTo>
                  <a:pt x="40514" y="1076974"/>
                  <a:pt x="26490" y="1071165"/>
                  <a:pt x="16149" y="1060824"/>
                </a:cubicBezTo>
                <a:cubicBezTo>
                  <a:pt x="5809" y="1050484"/>
                  <a:pt x="0" y="1036460"/>
                  <a:pt x="0" y="1021836"/>
                </a:cubicBezTo>
                <a:lnTo>
                  <a:pt x="0" y="55137"/>
                </a:lnTo>
                <a:cubicBezTo>
                  <a:pt x="0" y="40514"/>
                  <a:pt x="5809" y="26490"/>
                  <a:pt x="16149" y="16149"/>
                </a:cubicBezTo>
                <a:cubicBezTo>
                  <a:pt x="26490" y="5809"/>
                  <a:pt x="40514" y="0"/>
                  <a:pt x="55137" y="0"/>
                </a:cubicBezTo>
                <a:close/>
              </a:path>
            </a:pathLst>
          </a:custGeom>
          <a:solidFill>
            <a:srgbClr val="5454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0"/>
          <p:cNvSpPr txBox="1">
            <a:spLocks noGrp="1"/>
          </p:cNvSpPr>
          <p:nvPr>
            <p:ph type="title"/>
          </p:nvPr>
        </p:nvSpPr>
        <p:spPr>
          <a:xfrm>
            <a:off x="3126600" y="665875"/>
            <a:ext cx="12034800" cy="2108100"/>
          </a:xfrm>
          <a:prstGeom prst="rect">
            <a:avLst/>
          </a:prstGeom>
        </p:spPr>
        <p:txBody>
          <a:bodyPr spcFirstLastPara="1" wrap="square" lIns="91425" tIns="45700" rIns="91425" bIns="45700" anchor="t" anchorCtr="0">
            <a:normAutofit/>
          </a:bodyPr>
          <a:lstStyle>
            <a:lvl1pPr lvl="0" rtl="0">
              <a:spcBef>
                <a:spcPts val="0"/>
              </a:spcBef>
              <a:spcAft>
                <a:spcPts val="0"/>
              </a:spcAft>
              <a:buClr>
                <a:schemeClr val="lt1"/>
              </a:buClr>
              <a:buSzPts val="7500"/>
              <a:buNone/>
              <a:defRPr>
                <a:solidFill>
                  <a:schemeClr val="lt1"/>
                </a:solidFill>
              </a:defRPr>
            </a:lvl1pPr>
            <a:lvl2pPr lvl="1" rtl="0">
              <a:spcBef>
                <a:spcPts val="0"/>
              </a:spcBef>
              <a:spcAft>
                <a:spcPts val="0"/>
              </a:spcAft>
              <a:buSzPts val="7500"/>
              <a:buNone/>
              <a:defRPr/>
            </a:lvl2pPr>
            <a:lvl3pPr lvl="2" rtl="0">
              <a:spcBef>
                <a:spcPts val="0"/>
              </a:spcBef>
              <a:spcAft>
                <a:spcPts val="0"/>
              </a:spcAft>
              <a:buSzPts val="7500"/>
              <a:buNone/>
              <a:defRPr/>
            </a:lvl3pPr>
            <a:lvl4pPr lvl="3" rtl="0">
              <a:spcBef>
                <a:spcPts val="0"/>
              </a:spcBef>
              <a:spcAft>
                <a:spcPts val="0"/>
              </a:spcAft>
              <a:buSzPts val="7500"/>
              <a:buNone/>
              <a:defRPr/>
            </a:lvl4pPr>
            <a:lvl5pPr lvl="4" rtl="0">
              <a:spcBef>
                <a:spcPts val="0"/>
              </a:spcBef>
              <a:spcAft>
                <a:spcPts val="0"/>
              </a:spcAft>
              <a:buSzPts val="7500"/>
              <a:buNone/>
              <a:defRPr/>
            </a:lvl5pPr>
            <a:lvl6pPr lvl="5" rtl="0">
              <a:spcBef>
                <a:spcPts val="0"/>
              </a:spcBef>
              <a:spcAft>
                <a:spcPts val="0"/>
              </a:spcAft>
              <a:buSzPts val="7500"/>
              <a:buNone/>
              <a:defRPr/>
            </a:lvl6pPr>
            <a:lvl7pPr lvl="6" rtl="0">
              <a:spcBef>
                <a:spcPts val="0"/>
              </a:spcBef>
              <a:spcAft>
                <a:spcPts val="0"/>
              </a:spcAft>
              <a:buSzPts val="7500"/>
              <a:buNone/>
              <a:defRPr/>
            </a:lvl7pPr>
            <a:lvl8pPr lvl="7" rtl="0">
              <a:spcBef>
                <a:spcPts val="0"/>
              </a:spcBef>
              <a:spcAft>
                <a:spcPts val="0"/>
              </a:spcAft>
              <a:buSzPts val="7500"/>
              <a:buNone/>
              <a:defRPr/>
            </a:lvl8pPr>
            <a:lvl9pPr lvl="8" rtl="0">
              <a:spcBef>
                <a:spcPts val="0"/>
              </a:spcBef>
              <a:spcAft>
                <a:spcPts val="0"/>
              </a:spcAft>
              <a:buSzPts val="7500"/>
              <a:buNone/>
              <a:defRPr/>
            </a:lvl9pPr>
          </a:lstStyle>
          <a:p>
            <a:endParaRPr/>
          </a:p>
        </p:txBody>
      </p:sp>
      <p:sp>
        <p:nvSpPr>
          <p:cNvPr id="97" name="Google Shape;97;p10"/>
          <p:cNvSpPr txBox="1">
            <a:spLocks noGrp="1"/>
          </p:cNvSpPr>
          <p:nvPr>
            <p:ph type="body" idx="1"/>
          </p:nvPr>
        </p:nvSpPr>
        <p:spPr>
          <a:xfrm>
            <a:off x="13493800" y="5916550"/>
            <a:ext cx="3312000" cy="2946900"/>
          </a:xfrm>
          <a:prstGeom prst="rect">
            <a:avLst/>
          </a:prstGeom>
          <a:noFill/>
          <a:ln>
            <a:noFill/>
          </a:ln>
        </p:spPr>
        <p:txBody>
          <a:bodyPr spcFirstLastPara="1" wrap="square" lIns="91425" tIns="45700" rIns="91425" bIns="45700" anchor="t" anchorCtr="0">
            <a:normAutofit/>
          </a:bodyPr>
          <a:lstStyle>
            <a:lvl1pPr marL="457200" marR="0" lvl="0" indent="-381000" algn="l" rtl="0">
              <a:spcBef>
                <a:spcPts val="640"/>
              </a:spcBef>
              <a:spcAft>
                <a:spcPts val="0"/>
              </a:spcAft>
              <a:buClr>
                <a:schemeClr val="lt1"/>
              </a:buClr>
              <a:buSzPts val="2400"/>
              <a:buFont typeface="Montserrat"/>
              <a:buChar char="•"/>
              <a:defRPr sz="2400" i="0" u="none" strike="noStrike" cap="none">
                <a:solidFill>
                  <a:schemeClr val="lt1"/>
                </a:solidFill>
                <a:latin typeface="Montserrat"/>
                <a:ea typeface="Montserrat"/>
                <a:cs typeface="Montserrat"/>
                <a:sym typeface="Montserrat"/>
              </a:defRPr>
            </a:lvl1pPr>
            <a:lvl2pPr marL="914400" marR="0" lvl="1" indent="-355600" algn="l" rtl="0">
              <a:spcBef>
                <a:spcPts val="560"/>
              </a:spcBef>
              <a:spcAft>
                <a:spcPts val="0"/>
              </a:spcAft>
              <a:buClr>
                <a:schemeClr val="lt1"/>
              </a:buClr>
              <a:buSzPts val="2000"/>
              <a:buFont typeface="Montserrat"/>
              <a:buChar char="–"/>
              <a:defRPr sz="2000" i="0" u="none" strike="noStrike" cap="none">
                <a:solidFill>
                  <a:schemeClr val="lt1"/>
                </a:solidFill>
                <a:latin typeface="Montserrat"/>
                <a:ea typeface="Montserrat"/>
                <a:cs typeface="Montserrat"/>
                <a:sym typeface="Montserrat"/>
              </a:defRPr>
            </a:lvl2pPr>
            <a:lvl3pPr marL="1371600" marR="0" lvl="2" indent="-342900" algn="l" rtl="0">
              <a:spcBef>
                <a:spcPts val="480"/>
              </a:spcBef>
              <a:spcAft>
                <a:spcPts val="0"/>
              </a:spcAft>
              <a:buClr>
                <a:schemeClr val="lt1"/>
              </a:buClr>
              <a:buSzPts val="1800"/>
              <a:buFont typeface="Montserrat"/>
              <a:buChar char="•"/>
              <a:defRPr sz="1800" i="0" u="none" strike="noStrike" cap="none">
                <a:solidFill>
                  <a:schemeClr val="lt1"/>
                </a:solidFill>
                <a:latin typeface="Montserrat"/>
                <a:ea typeface="Montserrat"/>
                <a:cs typeface="Montserrat"/>
                <a:sym typeface="Montserrat"/>
              </a:defRPr>
            </a:lvl3pPr>
            <a:lvl4pPr marL="1828800" marR="0" lvl="3" indent="-330200" algn="l" rtl="0">
              <a:spcBef>
                <a:spcPts val="400"/>
              </a:spcBef>
              <a:spcAft>
                <a:spcPts val="0"/>
              </a:spcAft>
              <a:buClr>
                <a:schemeClr val="lt1"/>
              </a:buClr>
              <a:buSzPts val="1600"/>
              <a:buFont typeface="Montserrat"/>
              <a:buChar char="–"/>
              <a:defRPr sz="1600" i="0" u="none" strike="noStrike" cap="none">
                <a:solidFill>
                  <a:schemeClr val="lt1"/>
                </a:solidFill>
                <a:latin typeface="Montserrat"/>
                <a:ea typeface="Montserrat"/>
                <a:cs typeface="Montserrat"/>
                <a:sym typeface="Montserrat"/>
              </a:defRPr>
            </a:lvl4pPr>
            <a:lvl5pPr marL="2286000" marR="0" lvl="4" indent="-317500" algn="l" rtl="0">
              <a:spcBef>
                <a:spcPts val="400"/>
              </a:spcBef>
              <a:spcAft>
                <a:spcPts val="0"/>
              </a:spcAft>
              <a:buClr>
                <a:schemeClr val="lt1"/>
              </a:buClr>
              <a:buSzPts val="1400"/>
              <a:buFont typeface="Montserrat"/>
              <a:buChar char="»"/>
              <a:defRPr sz="1400" i="0" u="none" strike="noStrike" cap="none">
                <a:solidFill>
                  <a:schemeClr val="lt1"/>
                </a:solidFill>
                <a:latin typeface="Montserrat"/>
                <a:ea typeface="Montserrat"/>
                <a:cs typeface="Montserrat"/>
                <a:sym typeface="Montserrat"/>
              </a:defRPr>
            </a:lvl5pPr>
            <a:lvl6pPr marL="2743200" marR="0" lvl="5" indent="-304800" algn="l" rtl="0">
              <a:spcBef>
                <a:spcPts val="400"/>
              </a:spcBef>
              <a:spcAft>
                <a:spcPts val="0"/>
              </a:spcAft>
              <a:buClr>
                <a:schemeClr val="lt1"/>
              </a:buClr>
              <a:buSzPts val="1200"/>
              <a:buFont typeface="Montserrat"/>
              <a:buChar char="•"/>
              <a:defRPr sz="1200" i="0" u="none" strike="noStrike" cap="none">
                <a:solidFill>
                  <a:schemeClr val="lt1"/>
                </a:solidFill>
                <a:latin typeface="Montserrat"/>
                <a:ea typeface="Montserrat"/>
                <a:cs typeface="Montserrat"/>
                <a:sym typeface="Montserrat"/>
              </a:defRPr>
            </a:lvl6pPr>
            <a:lvl7pPr marL="3200400" marR="0" lvl="6" indent="-292100" algn="l" rtl="0">
              <a:spcBef>
                <a:spcPts val="400"/>
              </a:spcBef>
              <a:spcAft>
                <a:spcPts val="0"/>
              </a:spcAft>
              <a:buClr>
                <a:schemeClr val="lt1"/>
              </a:buClr>
              <a:buSzPts val="1000"/>
              <a:buFont typeface="Montserrat"/>
              <a:buChar char="•"/>
              <a:defRPr sz="1000" i="0" u="none" strike="noStrike" cap="none">
                <a:solidFill>
                  <a:schemeClr val="lt1"/>
                </a:solidFill>
                <a:latin typeface="Montserrat"/>
                <a:ea typeface="Montserrat"/>
                <a:cs typeface="Montserrat"/>
                <a:sym typeface="Montserrat"/>
              </a:defRPr>
            </a:lvl7pPr>
            <a:lvl8pPr marL="3657600" marR="0" lvl="7" indent="-279400" algn="l" rtl="0">
              <a:spcBef>
                <a:spcPts val="400"/>
              </a:spcBef>
              <a:spcAft>
                <a:spcPts val="0"/>
              </a:spcAft>
              <a:buClr>
                <a:schemeClr val="lt1"/>
              </a:buClr>
              <a:buSzPts val="800"/>
              <a:buFont typeface="Montserrat"/>
              <a:buChar char="•"/>
              <a:defRPr sz="800" i="0" u="none" strike="noStrike" cap="none">
                <a:solidFill>
                  <a:schemeClr val="lt1"/>
                </a:solidFill>
                <a:latin typeface="Montserrat"/>
                <a:ea typeface="Montserrat"/>
                <a:cs typeface="Montserrat"/>
                <a:sym typeface="Montserrat"/>
              </a:defRPr>
            </a:lvl8pPr>
            <a:lvl9pPr marL="4114800" marR="0" lvl="8" indent="-279400" algn="l" rtl="0">
              <a:spcBef>
                <a:spcPts val="400"/>
              </a:spcBef>
              <a:spcAft>
                <a:spcPts val="0"/>
              </a:spcAft>
              <a:buClr>
                <a:schemeClr val="lt1"/>
              </a:buClr>
              <a:buSzPts val="800"/>
              <a:buFont typeface="Montserrat"/>
              <a:buChar char="•"/>
              <a:defRPr sz="800" i="0" u="none" strike="noStrike" cap="none">
                <a:solidFill>
                  <a:schemeClr val="lt1"/>
                </a:solidFill>
                <a:latin typeface="Montserrat"/>
                <a:ea typeface="Montserrat"/>
                <a:cs typeface="Montserrat"/>
                <a:sym typeface="Montserrat"/>
              </a:defRPr>
            </a:lvl9pPr>
          </a:lstStyle>
          <a:p>
            <a:endParaRPr/>
          </a:p>
        </p:txBody>
      </p:sp>
      <p:sp>
        <p:nvSpPr>
          <p:cNvPr id="98" name="Google Shape;98;p10"/>
          <p:cNvSpPr txBox="1">
            <a:spLocks noGrp="1"/>
          </p:cNvSpPr>
          <p:nvPr>
            <p:ph type="subTitle" idx="2"/>
          </p:nvPr>
        </p:nvSpPr>
        <p:spPr>
          <a:xfrm>
            <a:off x="13493800" y="4594825"/>
            <a:ext cx="3538200" cy="1039500"/>
          </a:xfrm>
          <a:prstGeom prst="rect">
            <a:avLst/>
          </a:prstGeom>
        </p:spPr>
        <p:txBody>
          <a:bodyPr spcFirstLastPara="1" wrap="square" lIns="91425" tIns="45700" rIns="91425" bIns="45700" anchor="ctr" anchorCtr="0">
            <a:normAutofit/>
          </a:bodyPr>
          <a:lstStyle>
            <a:lvl1pPr lvl="0" rtl="0">
              <a:spcBef>
                <a:spcPts val="640"/>
              </a:spcBef>
              <a:spcAft>
                <a:spcPts val="0"/>
              </a:spcAft>
              <a:buClr>
                <a:schemeClr val="lt1"/>
              </a:buClr>
              <a:buSzPts val="3000"/>
              <a:buNone/>
              <a:defRPr sz="3000" b="1">
                <a:solidFill>
                  <a:schemeClr val="lt1"/>
                </a:solidFill>
              </a:defRPr>
            </a:lvl1pPr>
            <a:lvl2pPr lvl="1" rtl="0">
              <a:spcBef>
                <a:spcPts val="560"/>
              </a:spcBef>
              <a:spcAft>
                <a:spcPts val="0"/>
              </a:spcAft>
              <a:buClr>
                <a:schemeClr val="lt1"/>
              </a:buClr>
              <a:buSzPts val="3000"/>
              <a:buNone/>
              <a:defRPr>
                <a:solidFill>
                  <a:schemeClr val="lt1"/>
                </a:solidFill>
              </a:defRPr>
            </a:lvl2pPr>
            <a:lvl3pPr lvl="2" rtl="0">
              <a:spcBef>
                <a:spcPts val="480"/>
              </a:spcBef>
              <a:spcAft>
                <a:spcPts val="0"/>
              </a:spcAft>
              <a:buClr>
                <a:schemeClr val="lt1"/>
              </a:buClr>
              <a:buSzPts val="2500"/>
              <a:buNone/>
              <a:defRPr>
                <a:solidFill>
                  <a:schemeClr val="lt1"/>
                </a:solidFill>
              </a:defRPr>
            </a:lvl3pPr>
            <a:lvl4pPr lvl="3" rtl="0">
              <a:spcBef>
                <a:spcPts val="400"/>
              </a:spcBef>
              <a:spcAft>
                <a:spcPts val="0"/>
              </a:spcAft>
              <a:buClr>
                <a:schemeClr val="lt1"/>
              </a:buClr>
              <a:buSzPts val="2000"/>
              <a:buNone/>
              <a:defRPr>
                <a:solidFill>
                  <a:schemeClr val="lt1"/>
                </a:solidFill>
              </a:defRPr>
            </a:lvl4pPr>
            <a:lvl5pPr lvl="4" rtl="0">
              <a:spcBef>
                <a:spcPts val="400"/>
              </a:spcBef>
              <a:spcAft>
                <a:spcPts val="0"/>
              </a:spcAft>
              <a:buClr>
                <a:schemeClr val="lt1"/>
              </a:buClr>
              <a:buSzPts val="2000"/>
              <a:buNone/>
              <a:defRPr>
                <a:solidFill>
                  <a:schemeClr val="lt1"/>
                </a:solidFill>
              </a:defRPr>
            </a:lvl5pPr>
            <a:lvl6pPr lvl="5" rtl="0">
              <a:spcBef>
                <a:spcPts val="400"/>
              </a:spcBef>
              <a:spcAft>
                <a:spcPts val="0"/>
              </a:spcAft>
              <a:buClr>
                <a:schemeClr val="lt1"/>
              </a:buClr>
              <a:buSzPts val="2000"/>
              <a:buNone/>
              <a:defRPr>
                <a:solidFill>
                  <a:schemeClr val="lt1"/>
                </a:solidFill>
              </a:defRPr>
            </a:lvl6pPr>
            <a:lvl7pPr lvl="6" rtl="0">
              <a:spcBef>
                <a:spcPts val="400"/>
              </a:spcBef>
              <a:spcAft>
                <a:spcPts val="0"/>
              </a:spcAft>
              <a:buClr>
                <a:schemeClr val="lt1"/>
              </a:buClr>
              <a:buSzPts val="2000"/>
              <a:buNone/>
              <a:defRPr>
                <a:solidFill>
                  <a:schemeClr val="lt1"/>
                </a:solidFill>
              </a:defRPr>
            </a:lvl7pPr>
            <a:lvl8pPr lvl="7" rtl="0">
              <a:spcBef>
                <a:spcPts val="400"/>
              </a:spcBef>
              <a:spcAft>
                <a:spcPts val="0"/>
              </a:spcAft>
              <a:buClr>
                <a:schemeClr val="lt1"/>
              </a:buClr>
              <a:buSzPts val="2000"/>
              <a:buNone/>
              <a:defRPr>
                <a:solidFill>
                  <a:schemeClr val="lt1"/>
                </a:solidFill>
              </a:defRPr>
            </a:lvl8pPr>
            <a:lvl9pPr lvl="8" rtl="0">
              <a:spcBef>
                <a:spcPts val="400"/>
              </a:spcBef>
              <a:spcAft>
                <a:spcPts val="0"/>
              </a:spcAft>
              <a:buClr>
                <a:schemeClr val="lt1"/>
              </a:buClr>
              <a:buSzPts val="2000"/>
              <a:buNone/>
              <a:defRPr>
                <a:solidFill>
                  <a:schemeClr val="lt1"/>
                </a:solidFil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dk1"/>
              </a:buClr>
              <a:buSzPts val="7500"/>
              <a:buFont typeface="Michroma"/>
              <a:buNone/>
              <a:defRPr sz="7500" i="0" u="none" strike="noStrike" cap="none">
                <a:solidFill>
                  <a:schemeClr val="dk1"/>
                </a:solidFill>
                <a:latin typeface="Michroma"/>
                <a:ea typeface="Michroma"/>
                <a:cs typeface="Michroma"/>
                <a:sym typeface="Michroma"/>
              </a:defRPr>
            </a:lvl1pPr>
            <a:lvl2pPr lvl="1">
              <a:spcBef>
                <a:spcPts val="0"/>
              </a:spcBef>
              <a:spcAft>
                <a:spcPts val="0"/>
              </a:spcAft>
              <a:buSzPts val="7500"/>
              <a:buFont typeface="Michroma"/>
              <a:buNone/>
              <a:defRPr sz="7500">
                <a:latin typeface="Michroma"/>
                <a:ea typeface="Michroma"/>
                <a:cs typeface="Michroma"/>
                <a:sym typeface="Michroma"/>
              </a:defRPr>
            </a:lvl2pPr>
            <a:lvl3pPr lvl="2">
              <a:spcBef>
                <a:spcPts val="0"/>
              </a:spcBef>
              <a:spcAft>
                <a:spcPts val="0"/>
              </a:spcAft>
              <a:buSzPts val="7500"/>
              <a:buFont typeface="Michroma"/>
              <a:buNone/>
              <a:defRPr sz="7500">
                <a:latin typeface="Michroma"/>
                <a:ea typeface="Michroma"/>
                <a:cs typeface="Michroma"/>
                <a:sym typeface="Michroma"/>
              </a:defRPr>
            </a:lvl3pPr>
            <a:lvl4pPr lvl="3">
              <a:spcBef>
                <a:spcPts val="0"/>
              </a:spcBef>
              <a:spcAft>
                <a:spcPts val="0"/>
              </a:spcAft>
              <a:buSzPts val="7500"/>
              <a:buFont typeface="Michroma"/>
              <a:buNone/>
              <a:defRPr sz="7500">
                <a:latin typeface="Michroma"/>
                <a:ea typeface="Michroma"/>
                <a:cs typeface="Michroma"/>
                <a:sym typeface="Michroma"/>
              </a:defRPr>
            </a:lvl4pPr>
            <a:lvl5pPr lvl="4">
              <a:spcBef>
                <a:spcPts val="0"/>
              </a:spcBef>
              <a:spcAft>
                <a:spcPts val="0"/>
              </a:spcAft>
              <a:buSzPts val="7500"/>
              <a:buFont typeface="Michroma"/>
              <a:buNone/>
              <a:defRPr sz="7500">
                <a:latin typeface="Michroma"/>
                <a:ea typeface="Michroma"/>
                <a:cs typeface="Michroma"/>
                <a:sym typeface="Michroma"/>
              </a:defRPr>
            </a:lvl5pPr>
            <a:lvl6pPr lvl="5">
              <a:spcBef>
                <a:spcPts val="0"/>
              </a:spcBef>
              <a:spcAft>
                <a:spcPts val="0"/>
              </a:spcAft>
              <a:buSzPts val="7500"/>
              <a:buFont typeface="Michroma"/>
              <a:buNone/>
              <a:defRPr sz="7500">
                <a:latin typeface="Michroma"/>
                <a:ea typeface="Michroma"/>
                <a:cs typeface="Michroma"/>
                <a:sym typeface="Michroma"/>
              </a:defRPr>
            </a:lvl6pPr>
            <a:lvl7pPr lvl="6">
              <a:spcBef>
                <a:spcPts val="0"/>
              </a:spcBef>
              <a:spcAft>
                <a:spcPts val="0"/>
              </a:spcAft>
              <a:buSzPts val="7500"/>
              <a:buFont typeface="Michroma"/>
              <a:buNone/>
              <a:defRPr sz="7500">
                <a:latin typeface="Michroma"/>
                <a:ea typeface="Michroma"/>
                <a:cs typeface="Michroma"/>
                <a:sym typeface="Michroma"/>
              </a:defRPr>
            </a:lvl7pPr>
            <a:lvl8pPr lvl="7">
              <a:spcBef>
                <a:spcPts val="0"/>
              </a:spcBef>
              <a:spcAft>
                <a:spcPts val="0"/>
              </a:spcAft>
              <a:buSzPts val="7500"/>
              <a:buFont typeface="Michroma"/>
              <a:buNone/>
              <a:defRPr sz="7500">
                <a:latin typeface="Michroma"/>
                <a:ea typeface="Michroma"/>
                <a:cs typeface="Michroma"/>
                <a:sym typeface="Michroma"/>
              </a:defRPr>
            </a:lvl8pPr>
            <a:lvl9pPr lvl="8">
              <a:spcBef>
                <a:spcPts val="0"/>
              </a:spcBef>
              <a:spcAft>
                <a:spcPts val="0"/>
              </a:spcAft>
              <a:buSzPts val="7500"/>
              <a:buFont typeface="Michroma"/>
              <a:buNone/>
              <a:defRPr sz="7500">
                <a:latin typeface="Michroma"/>
                <a:ea typeface="Michroma"/>
                <a:cs typeface="Michroma"/>
                <a:sym typeface="Michroma"/>
              </a:defRPr>
            </a:lvl9pPr>
          </a:lstStyle>
          <a:p>
            <a:endParaRPr/>
          </a:p>
        </p:txBody>
      </p:sp>
      <p:sp>
        <p:nvSpPr>
          <p:cNvPr id="7" name="Google Shape;7;p1"/>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marR="0" lvl="0" indent="-444500" algn="l" rtl="0">
              <a:spcBef>
                <a:spcPts val="640"/>
              </a:spcBef>
              <a:spcAft>
                <a:spcPts val="0"/>
              </a:spcAft>
              <a:buClr>
                <a:schemeClr val="dk1"/>
              </a:buClr>
              <a:buSzPts val="3400"/>
              <a:buFont typeface="Montserrat"/>
              <a:buChar char="•"/>
              <a:defRPr sz="3400" i="0" u="none" strike="noStrike" cap="none">
                <a:solidFill>
                  <a:schemeClr val="dk1"/>
                </a:solidFill>
                <a:latin typeface="Montserrat"/>
                <a:ea typeface="Montserrat"/>
                <a:cs typeface="Montserrat"/>
                <a:sym typeface="Montserrat"/>
              </a:defRPr>
            </a:lvl1pPr>
            <a:lvl2pPr marL="914400" marR="0" lvl="1" indent="-419100" algn="l" rtl="0">
              <a:spcBef>
                <a:spcPts val="560"/>
              </a:spcBef>
              <a:spcAft>
                <a:spcPts val="0"/>
              </a:spcAft>
              <a:buClr>
                <a:schemeClr val="dk1"/>
              </a:buClr>
              <a:buSzPts val="3000"/>
              <a:buFont typeface="Montserrat"/>
              <a:buChar char="–"/>
              <a:defRPr sz="3000" i="0" u="none" strike="noStrike" cap="none">
                <a:solidFill>
                  <a:schemeClr val="dk1"/>
                </a:solidFill>
                <a:latin typeface="Montserrat"/>
                <a:ea typeface="Montserrat"/>
                <a:cs typeface="Montserrat"/>
                <a:sym typeface="Montserrat"/>
              </a:defRPr>
            </a:lvl2pPr>
            <a:lvl3pPr marL="1371600" marR="0" lvl="2" indent="-387350" algn="l" rtl="0">
              <a:spcBef>
                <a:spcPts val="480"/>
              </a:spcBef>
              <a:spcAft>
                <a:spcPts val="0"/>
              </a:spcAft>
              <a:buClr>
                <a:schemeClr val="dk1"/>
              </a:buClr>
              <a:buSzPts val="2500"/>
              <a:buFont typeface="Montserrat"/>
              <a:buChar char="•"/>
              <a:defRPr sz="2500" i="0" u="none" strike="noStrike" cap="none">
                <a:solidFill>
                  <a:schemeClr val="dk1"/>
                </a:solidFill>
                <a:latin typeface="Montserrat"/>
                <a:ea typeface="Montserrat"/>
                <a:cs typeface="Montserrat"/>
                <a:sym typeface="Montserrat"/>
              </a:defRPr>
            </a:lvl3pPr>
            <a:lvl4pPr marL="1828800" marR="0" lvl="3" indent="-355600" algn="l" rtl="0">
              <a:spcBef>
                <a:spcPts val="400"/>
              </a:spcBef>
              <a:spcAft>
                <a:spcPts val="0"/>
              </a:spcAft>
              <a:buClr>
                <a:schemeClr val="dk1"/>
              </a:buClr>
              <a:buSzPts val="2000"/>
              <a:buFont typeface="Montserrat"/>
              <a:buChar char="–"/>
              <a:defRPr sz="2000" i="0" u="none" strike="noStrike" cap="none">
                <a:solidFill>
                  <a:schemeClr val="dk1"/>
                </a:solidFill>
                <a:latin typeface="Montserrat"/>
                <a:ea typeface="Montserrat"/>
                <a:cs typeface="Montserrat"/>
                <a:sym typeface="Montserrat"/>
              </a:defRPr>
            </a:lvl4pPr>
            <a:lvl5pPr marL="2286000" marR="0" lvl="4" indent="-355600" algn="l" rtl="0">
              <a:spcBef>
                <a:spcPts val="400"/>
              </a:spcBef>
              <a:spcAft>
                <a:spcPts val="0"/>
              </a:spcAft>
              <a:buClr>
                <a:schemeClr val="dk1"/>
              </a:buClr>
              <a:buSzPts val="2000"/>
              <a:buFont typeface="Montserrat"/>
              <a:buChar char="»"/>
              <a:defRPr sz="2000" i="0" u="none" strike="noStrike" cap="none">
                <a:solidFill>
                  <a:schemeClr val="dk1"/>
                </a:solidFill>
                <a:latin typeface="Montserrat"/>
                <a:ea typeface="Montserrat"/>
                <a:cs typeface="Montserrat"/>
                <a:sym typeface="Montserrat"/>
              </a:defRPr>
            </a:lvl5pPr>
            <a:lvl6pPr marL="2743200" marR="0" lvl="5" indent="-355600" algn="l" rtl="0">
              <a:spcBef>
                <a:spcPts val="400"/>
              </a:spcBef>
              <a:spcAft>
                <a:spcPts val="0"/>
              </a:spcAft>
              <a:buClr>
                <a:schemeClr val="dk1"/>
              </a:buClr>
              <a:buSzPts val="2000"/>
              <a:buFont typeface="Montserrat"/>
              <a:buChar char="•"/>
              <a:defRPr sz="2000" i="0" u="none" strike="noStrike" cap="none">
                <a:solidFill>
                  <a:schemeClr val="dk1"/>
                </a:solidFill>
                <a:latin typeface="Montserrat"/>
                <a:ea typeface="Montserrat"/>
                <a:cs typeface="Montserrat"/>
                <a:sym typeface="Montserrat"/>
              </a:defRPr>
            </a:lvl6pPr>
            <a:lvl7pPr marL="3200400" marR="0" lvl="6" indent="-355600" algn="l" rtl="0">
              <a:spcBef>
                <a:spcPts val="400"/>
              </a:spcBef>
              <a:spcAft>
                <a:spcPts val="0"/>
              </a:spcAft>
              <a:buClr>
                <a:schemeClr val="dk1"/>
              </a:buClr>
              <a:buSzPts val="2000"/>
              <a:buFont typeface="Montserrat"/>
              <a:buChar char="•"/>
              <a:defRPr sz="2000" i="0" u="none" strike="noStrike" cap="none">
                <a:solidFill>
                  <a:schemeClr val="dk1"/>
                </a:solidFill>
                <a:latin typeface="Montserrat"/>
                <a:ea typeface="Montserrat"/>
                <a:cs typeface="Montserrat"/>
                <a:sym typeface="Montserrat"/>
              </a:defRPr>
            </a:lvl7pPr>
            <a:lvl8pPr marL="3657600" marR="0" lvl="7" indent="-355600" algn="l" rtl="0">
              <a:spcBef>
                <a:spcPts val="400"/>
              </a:spcBef>
              <a:spcAft>
                <a:spcPts val="0"/>
              </a:spcAft>
              <a:buClr>
                <a:schemeClr val="dk1"/>
              </a:buClr>
              <a:buSzPts val="2000"/>
              <a:buFont typeface="Montserrat"/>
              <a:buChar char="•"/>
              <a:defRPr sz="2000" i="0" u="none" strike="noStrike" cap="none">
                <a:solidFill>
                  <a:schemeClr val="dk1"/>
                </a:solidFill>
                <a:latin typeface="Montserrat"/>
                <a:ea typeface="Montserrat"/>
                <a:cs typeface="Montserrat"/>
                <a:sym typeface="Montserrat"/>
              </a:defRPr>
            </a:lvl8pPr>
            <a:lvl9pPr marL="4114800" marR="0" lvl="8" indent="-355600" algn="l" rtl="0">
              <a:spcBef>
                <a:spcPts val="400"/>
              </a:spcBef>
              <a:spcAft>
                <a:spcPts val="0"/>
              </a:spcAft>
              <a:buClr>
                <a:schemeClr val="dk1"/>
              </a:buClr>
              <a:buSzPts val="2000"/>
              <a:buFont typeface="Montserrat"/>
              <a:buChar char="•"/>
              <a:defRPr sz="2000" i="0" u="none" strike="noStrike" cap="none">
                <a:solidFill>
                  <a:schemeClr val="dk1"/>
                </a:solidFill>
                <a:latin typeface="Montserrat"/>
                <a:ea typeface="Montserrat"/>
                <a:cs typeface="Montserrat"/>
                <a:sym typeface="Montserrat"/>
              </a:defRPr>
            </a:lvl9pPr>
          </a:lstStyle>
          <a:p>
            <a:endParaRPr/>
          </a:p>
        </p:txBody>
      </p:sp>
      <p:sp>
        <p:nvSpPr>
          <p:cNvPr id="8" name="Google Shape;8;p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Font typeface="Montserrat"/>
              <a:buNone/>
              <a:defRPr sz="1200" i="0" u="none" strike="noStrike" cap="none">
                <a:solidFill>
                  <a:srgbClr val="888888"/>
                </a:solidFill>
                <a:latin typeface="Montserrat"/>
                <a:ea typeface="Montserrat"/>
                <a:cs typeface="Montserrat"/>
                <a:sym typeface="Montserrat"/>
              </a:defRPr>
            </a:lvl1pPr>
            <a:lvl2pPr marR="0" lvl="1" algn="l" rtl="0">
              <a:spcBef>
                <a:spcPts val="0"/>
              </a:spcBef>
              <a:spcAft>
                <a:spcPts val="0"/>
              </a:spcAft>
              <a:buSzPts val="1400"/>
              <a:buFont typeface="Montserrat"/>
              <a:buNone/>
              <a:defRPr sz="1800" i="0" u="none" strike="noStrike" cap="none">
                <a:solidFill>
                  <a:schemeClr val="dk1"/>
                </a:solidFill>
                <a:latin typeface="Montserrat"/>
                <a:ea typeface="Montserrat"/>
                <a:cs typeface="Montserrat"/>
                <a:sym typeface="Montserrat"/>
              </a:defRPr>
            </a:lvl2pPr>
            <a:lvl3pPr marR="0" lvl="2" algn="l" rtl="0">
              <a:spcBef>
                <a:spcPts val="0"/>
              </a:spcBef>
              <a:spcAft>
                <a:spcPts val="0"/>
              </a:spcAft>
              <a:buSzPts val="1400"/>
              <a:buFont typeface="Montserrat"/>
              <a:buNone/>
              <a:defRPr sz="1800" i="0" u="none" strike="noStrike" cap="none">
                <a:solidFill>
                  <a:schemeClr val="dk1"/>
                </a:solidFill>
                <a:latin typeface="Montserrat"/>
                <a:ea typeface="Montserrat"/>
                <a:cs typeface="Montserrat"/>
                <a:sym typeface="Montserrat"/>
              </a:defRPr>
            </a:lvl3pPr>
            <a:lvl4pPr marR="0" lvl="3" algn="l" rtl="0">
              <a:spcBef>
                <a:spcPts val="0"/>
              </a:spcBef>
              <a:spcAft>
                <a:spcPts val="0"/>
              </a:spcAft>
              <a:buSzPts val="1400"/>
              <a:buFont typeface="Montserrat"/>
              <a:buNone/>
              <a:defRPr sz="1800" i="0" u="none" strike="noStrike" cap="none">
                <a:solidFill>
                  <a:schemeClr val="dk1"/>
                </a:solidFill>
                <a:latin typeface="Montserrat"/>
                <a:ea typeface="Montserrat"/>
                <a:cs typeface="Montserrat"/>
                <a:sym typeface="Montserrat"/>
              </a:defRPr>
            </a:lvl4pPr>
            <a:lvl5pPr marR="0" lvl="4" algn="l" rtl="0">
              <a:spcBef>
                <a:spcPts val="0"/>
              </a:spcBef>
              <a:spcAft>
                <a:spcPts val="0"/>
              </a:spcAft>
              <a:buSzPts val="1400"/>
              <a:buFont typeface="Montserrat"/>
              <a:buNone/>
              <a:defRPr sz="1800" i="0" u="none" strike="noStrike" cap="none">
                <a:solidFill>
                  <a:schemeClr val="dk1"/>
                </a:solidFill>
                <a:latin typeface="Montserrat"/>
                <a:ea typeface="Montserrat"/>
                <a:cs typeface="Montserrat"/>
                <a:sym typeface="Montserrat"/>
              </a:defRPr>
            </a:lvl5pPr>
            <a:lvl6pPr marR="0" lvl="5" algn="l" rtl="0">
              <a:spcBef>
                <a:spcPts val="0"/>
              </a:spcBef>
              <a:spcAft>
                <a:spcPts val="0"/>
              </a:spcAft>
              <a:buSzPts val="1400"/>
              <a:buFont typeface="Montserrat"/>
              <a:buNone/>
              <a:defRPr sz="1800" i="0" u="none" strike="noStrike" cap="none">
                <a:solidFill>
                  <a:schemeClr val="dk1"/>
                </a:solidFill>
                <a:latin typeface="Montserrat"/>
                <a:ea typeface="Montserrat"/>
                <a:cs typeface="Montserrat"/>
                <a:sym typeface="Montserrat"/>
              </a:defRPr>
            </a:lvl6pPr>
            <a:lvl7pPr marR="0" lvl="6" algn="l" rtl="0">
              <a:spcBef>
                <a:spcPts val="0"/>
              </a:spcBef>
              <a:spcAft>
                <a:spcPts val="0"/>
              </a:spcAft>
              <a:buSzPts val="1400"/>
              <a:buFont typeface="Montserrat"/>
              <a:buNone/>
              <a:defRPr sz="1800" i="0" u="none" strike="noStrike" cap="none">
                <a:solidFill>
                  <a:schemeClr val="dk1"/>
                </a:solidFill>
                <a:latin typeface="Montserrat"/>
                <a:ea typeface="Montserrat"/>
                <a:cs typeface="Montserrat"/>
                <a:sym typeface="Montserrat"/>
              </a:defRPr>
            </a:lvl7pPr>
            <a:lvl8pPr marR="0" lvl="7" algn="l" rtl="0">
              <a:spcBef>
                <a:spcPts val="0"/>
              </a:spcBef>
              <a:spcAft>
                <a:spcPts val="0"/>
              </a:spcAft>
              <a:buSzPts val="1400"/>
              <a:buFont typeface="Montserrat"/>
              <a:buNone/>
              <a:defRPr sz="1800" i="0" u="none" strike="noStrike" cap="none">
                <a:solidFill>
                  <a:schemeClr val="dk1"/>
                </a:solidFill>
                <a:latin typeface="Montserrat"/>
                <a:ea typeface="Montserrat"/>
                <a:cs typeface="Montserrat"/>
                <a:sym typeface="Montserrat"/>
              </a:defRPr>
            </a:lvl8pPr>
            <a:lvl9pPr marR="0" lvl="8" algn="l" rtl="0">
              <a:spcBef>
                <a:spcPts val="0"/>
              </a:spcBef>
              <a:spcAft>
                <a:spcPts val="0"/>
              </a:spcAft>
              <a:buSzPts val="1400"/>
              <a:buFont typeface="Montserrat"/>
              <a:buNone/>
              <a:defRPr sz="1800" i="0" u="none" strike="noStrike" cap="none">
                <a:solidFill>
                  <a:schemeClr val="dk1"/>
                </a:solidFill>
                <a:latin typeface="Montserrat"/>
                <a:ea typeface="Montserrat"/>
                <a:cs typeface="Montserrat"/>
                <a:sym typeface="Montserrat"/>
              </a:defRPr>
            </a:lvl9pPr>
          </a:lstStyle>
          <a:p>
            <a:endParaRPr/>
          </a:p>
        </p:txBody>
      </p:sp>
      <p:sp>
        <p:nvSpPr>
          <p:cNvPr id="9" name="Google Shape;9;p1"/>
          <p:cNvSpPr txBox="1">
            <a:spLocks noGrp="1"/>
          </p:cNvSpPr>
          <p:nvPr>
            <p:ph type="ftr" idx="11"/>
          </p:nvPr>
        </p:nvSpPr>
        <p:spPr>
          <a:xfrm>
            <a:off x="3124200" y="6356350"/>
            <a:ext cx="2895600" cy="365100"/>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Font typeface="Montserrat"/>
              <a:buNone/>
              <a:defRPr sz="1200" i="0" u="none" strike="noStrike" cap="none">
                <a:solidFill>
                  <a:srgbClr val="888888"/>
                </a:solidFill>
                <a:latin typeface="Montserrat"/>
                <a:ea typeface="Montserrat"/>
                <a:cs typeface="Montserrat"/>
                <a:sym typeface="Montserrat"/>
              </a:defRPr>
            </a:lvl1pPr>
            <a:lvl2pPr marR="0" lvl="1" algn="l" rtl="0">
              <a:spcBef>
                <a:spcPts val="0"/>
              </a:spcBef>
              <a:spcAft>
                <a:spcPts val="0"/>
              </a:spcAft>
              <a:buSzPts val="1400"/>
              <a:buFont typeface="Montserrat"/>
              <a:buNone/>
              <a:defRPr sz="1800" i="0" u="none" strike="noStrike" cap="none">
                <a:solidFill>
                  <a:schemeClr val="dk1"/>
                </a:solidFill>
                <a:latin typeface="Montserrat"/>
                <a:ea typeface="Montserrat"/>
                <a:cs typeface="Montserrat"/>
                <a:sym typeface="Montserrat"/>
              </a:defRPr>
            </a:lvl2pPr>
            <a:lvl3pPr marR="0" lvl="2" algn="l" rtl="0">
              <a:spcBef>
                <a:spcPts val="0"/>
              </a:spcBef>
              <a:spcAft>
                <a:spcPts val="0"/>
              </a:spcAft>
              <a:buSzPts val="1400"/>
              <a:buFont typeface="Montserrat"/>
              <a:buNone/>
              <a:defRPr sz="1800" i="0" u="none" strike="noStrike" cap="none">
                <a:solidFill>
                  <a:schemeClr val="dk1"/>
                </a:solidFill>
                <a:latin typeface="Montserrat"/>
                <a:ea typeface="Montserrat"/>
                <a:cs typeface="Montserrat"/>
                <a:sym typeface="Montserrat"/>
              </a:defRPr>
            </a:lvl3pPr>
            <a:lvl4pPr marR="0" lvl="3" algn="l" rtl="0">
              <a:spcBef>
                <a:spcPts val="0"/>
              </a:spcBef>
              <a:spcAft>
                <a:spcPts val="0"/>
              </a:spcAft>
              <a:buSzPts val="1400"/>
              <a:buFont typeface="Montserrat"/>
              <a:buNone/>
              <a:defRPr sz="1800" i="0" u="none" strike="noStrike" cap="none">
                <a:solidFill>
                  <a:schemeClr val="dk1"/>
                </a:solidFill>
                <a:latin typeface="Montserrat"/>
                <a:ea typeface="Montserrat"/>
                <a:cs typeface="Montserrat"/>
                <a:sym typeface="Montserrat"/>
              </a:defRPr>
            </a:lvl4pPr>
            <a:lvl5pPr marR="0" lvl="4" algn="l" rtl="0">
              <a:spcBef>
                <a:spcPts val="0"/>
              </a:spcBef>
              <a:spcAft>
                <a:spcPts val="0"/>
              </a:spcAft>
              <a:buSzPts val="1400"/>
              <a:buFont typeface="Montserrat"/>
              <a:buNone/>
              <a:defRPr sz="1800" i="0" u="none" strike="noStrike" cap="none">
                <a:solidFill>
                  <a:schemeClr val="dk1"/>
                </a:solidFill>
                <a:latin typeface="Montserrat"/>
                <a:ea typeface="Montserrat"/>
                <a:cs typeface="Montserrat"/>
                <a:sym typeface="Montserrat"/>
              </a:defRPr>
            </a:lvl5pPr>
            <a:lvl6pPr marR="0" lvl="5" algn="l" rtl="0">
              <a:spcBef>
                <a:spcPts val="0"/>
              </a:spcBef>
              <a:spcAft>
                <a:spcPts val="0"/>
              </a:spcAft>
              <a:buSzPts val="1400"/>
              <a:buFont typeface="Montserrat"/>
              <a:buNone/>
              <a:defRPr sz="1800" i="0" u="none" strike="noStrike" cap="none">
                <a:solidFill>
                  <a:schemeClr val="dk1"/>
                </a:solidFill>
                <a:latin typeface="Montserrat"/>
                <a:ea typeface="Montserrat"/>
                <a:cs typeface="Montserrat"/>
                <a:sym typeface="Montserrat"/>
              </a:defRPr>
            </a:lvl6pPr>
            <a:lvl7pPr marR="0" lvl="6" algn="l" rtl="0">
              <a:spcBef>
                <a:spcPts val="0"/>
              </a:spcBef>
              <a:spcAft>
                <a:spcPts val="0"/>
              </a:spcAft>
              <a:buSzPts val="1400"/>
              <a:buFont typeface="Montserrat"/>
              <a:buNone/>
              <a:defRPr sz="1800" i="0" u="none" strike="noStrike" cap="none">
                <a:solidFill>
                  <a:schemeClr val="dk1"/>
                </a:solidFill>
                <a:latin typeface="Montserrat"/>
                <a:ea typeface="Montserrat"/>
                <a:cs typeface="Montserrat"/>
                <a:sym typeface="Montserrat"/>
              </a:defRPr>
            </a:lvl7pPr>
            <a:lvl8pPr marR="0" lvl="7" algn="l" rtl="0">
              <a:spcBef>
                <a:spcPts val="0"/>
              </a:spcBef>
              <a:spcAft>
                <a:spcPts val="0"/>
              </a:spcAft>
              <a:buSzPts val="1400"/>
              <a:buFont typeface="Montserrat"/>
              <a:buNone/>
              <a:defRPr sz="1800" i="0" u="none" strike="noStrike" cap="none">
                <a:solidFill>
                  <a:schemeClr val="dk1"/>
                </a:solidFill>
                <a:latin typeface="Montserrat"/>
                <a:ea typeface="Montserrat"/>
                <a:cs typeface="Montserrat"/>
                <a:sym typeface="Montserrat"/>
              </a:defRPr>
            </a:lvl8pPr>
            <a:lvl9pPr marR="0" lvl="8" algn="l" rtl="0">
              <a:spcBef>
                <a:spcPts val="0"/>
              </a:spcBef>
              <a:spcAft>
                <a:spcPts val="0"/>
              </a:spcAft>
              <a:buSzPts val="1400"/>
              <a:buFont typeface="Montserrat"/>
              <a:buNone/>
              <a:defRPr sz="1800" i="0" u="none" strike="noStrike" cap="none">
                <a:solidFill>
                  <a:schemeClr val="dk1"/>
                </a:solidFill>
                <a:latin typeface="Montserrat"/>
                <a:ea typeface="Montserrat"/>
                <a:cs typeface="Montserrat"/>
                <a:sym typeface="Montserrat"/>
              </a:defRPr>
            </a:lvl9pPr>
          </a:lstStyle>
          <a:p>
            <a:endParaRPr/>
          </a:p>
        </p:txBody>
      </p:sp>
      <p:sp>
        <p:nvSpPr>
          <p:cNvPr id="10" name="Google Shape;10;p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i="0" u="none" strike="noStrike" cap="none">
                <a:solidFill>
                  <a:srgbClr val="888888"/>
                </a:solidFill>
                <a:latin typeface="Montserrat"/>
                <a:ea typeface="Montserrat"/>
                <a:cs typeface="Montserrat"/>
                <a:sym typeface="Montserrat"/>
              </a:defRPr>
            </a:lvl1pPr>
            <a:lvl2pPr marL="0" marR="0" lvl="1" indent="0" algn="r" rtl="0">
              <a:spcBef>
                <a:spcPts val="0"/>
              </a:spcBef>
              <a:buNone/>
              <a:defRPr sz="1200" i="0" u="none" strike="noStrike" cap="none">
                <a:solidFill>
                  <a:srgbClr val="888888"/>
                </a:solidFill>
                <a:latin typeface="Montserrat"/>
                <a:ea typeface="Montserrat"/>
                <a:cs typeface="Montserrat"/>
                <a:sym typeface="Montserrat"/>
              </a:defRPr>
            </a:lvl2pPr>
            <a:lvl3pPr marL="0" marR="0" lvl="2" indent="0" algn="r" rtl="0">
              <a:spcBef>
                <a:spcPts val="0"/>
              </a:spcBef>
              <a:buNone/>
              <a:defRPr sz="1200" i="0" u="none" strike="noStrike" cap="none">
                <a:solidFill>
                  <a:srgbClr val="888888"/>
                </a:solidFill>
                <a:latin typeface="Montserrat"/>
                <a:ea typeface="Montserrat"/>
                <a:cs typeface="Montserrat"/>
                <a:sym typeface="Montserrat"/>
              </a:defRPr>
            </a:lvl3pPr>
            <a:lvl4pPr marL="0" marR="0" lvl="3" indent="0" algn="r" rtl="0">
              <a:spcBef>
                <a:spcPts val="0"/>
              </a:spcBef>
              <a:buNone/>
              <a:defRPr sz="1200" i="0" u="none" strike="noStrike" cap="none">
                <a:solidFill>
                  <a:srgbClr val="888888"/>
                </a:solidFill>
                <a:latin typeface="Montserrat"/>
                <a:ea typeface="Montserrat"/>
                <a:cs typeface="Montserrat"/>
                <a:sym typeface="Montserrat"/>
              </a:defRPr>
            </a:lvl4pPr>
            <a:lvl5pPr marL="0" marR="0" lvl="4" indent="0" algn="r" rtl="0">
              <a:spcBef>
                <a:spcPts val="0"/>
              </a:spcBef>
              <a:buNone/>
              <a:defRPr sz="1200" i="0" u="none" strike="noStrike" cap="none">
                <a:solidFill>
                  <a:srgbClr val="888888"/>
                </a:solidFill>
                <a:latin typeface="Montserrat"/>
                <a:ea typeface="Montserrat"/>
                <a:cs typeface="Montserrat"/>
                <a:sym typeface="Montserrat"/>
              </a:defRPr>
            </a:lvl5pPr>
            <a:lvl6pPr marL="0" marR="0" lvl="5" indent="0" algn="r" rtl="0">
              <a:spcBef>
                <a:spcPts val="0"/>
              </a:spcBef>
              <a:buNone/>
              <a:defRPr sz="1200" i="0" u="none" strike="noStrike" cap="none">
                <a:solidFill>
                  <a:srgbClr val="888888"/>
                </a:solidFill>
                <a:latin typeface="Montserrat"/>
                <a:ea typeface="Montserrat"/>
                <a:cs typeface="Montserrat"/>
                <a:sym typeface="Montserrat"/>
              </a:defRPr>
            </a:lvl6pPr>
            <a:lvl7pPr marL="0" marR="0" lvl="6" indent="0" algn="r" rtl="0">
              <a:spcBef>
                <a:spcPts val="0"/>
              </a:spcBef>
              <a:buNone/>
              <a:defRPr sz="1200" i="0" u="none" strike="noStrike" cap="none">
                <a:solidFill>
                  <a:srgbClr val="888888"/>
                </a:solidFill>
                <a:latin typeface="Montserrat"/>
                <a:ea typeface="Montserrat"/>
                <a:cs typeface="Montserrat"/>
                <a:sym typeface="Montserrat"/>
              </a:defRPr>
            </a:lvl7pPr>
            <a:lvl8pPr marL="0" marR="0" lvl="7" indent="0" algn="r" rtl="0">
              <a:spcBef>
                <a:spcPts val="0"/>
              </a:spcBef>
              <a:buNone/>
              <a:defRPr sz="1200" i="0" u="none" strike="noStrike" cap="none">
                <a:solidFill>
                  <a:srgbClr val="888888"/>
                </a:solidFill>
                <a:latin typeface="Montserrat"/>
                <a:ea typeface="Montserrat"/>
                <a:cs typeface="Montserrat"/>
                <a:sym typeface="Montserrat"/>
              </a:defRPr>
            </a:lvl8pPr>
            <a:lvl9pPr marL="0" marR="0" lvl="8" indent="0" algn="r" rtl="0">
              <a:spcBef>
                <a:spcPts val="0"/>
              </a:spcBef>
              <a:buNone/>
              <a:defRPr sz="1200" i="0" u="none" strike="noStrike" cap="none">
                <a:solidFill>
                  <a:srgbClr val="888888"/>
                </a:solidFill>
                <a:latin typeface="Montserrat"/>
                <a:ea typeface="Montserrat"/>
                <a:cs typeface="Montserrat"/>
                <a:sym typeface="Montserrat"/>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https://www.linkedin.com/in/gowtham-b-m/overlay/about-this-profile/" TargetMode="External"/><Relationship Id="rId3" Type="http://schemas.openxmlformats.org/officeDocument/2006/relationships/image" Target="../media/image1.png"/><Relationship Id="rId7" Type="http://schemas.openxmlformats.org/officeDocument/2006/relationships/hyperlink" Target="mailto:gowthamfencing77@gmail.com"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hyperlink" Target="mailto:Gowthamfencing77@gmail.com" TargetMode="External"/><Relationship Id="rId5" Type="http://schemas.openxmlformats.org/officeDocument/2006/relationships/image" Target="../media/image20.png"/><Relationship Id="rId10" Type="http://schemas.openxmlformats.org/officeDocument/2006/relationships/image" Target="../media/image4.png"/><Relationship Id="rId4" Type="http://schemas.openxmlformats.org/officeDocument/2006/relationships/image" Target="../media/image2.png"/><Relationship Id="rId9"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36.png"/></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37.png"/></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38.png"/></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40.png"/><Relationship Id="rId4" Type="http://schemas.openxmlformats.org/officeDocument/2006/relationships/image" Target="../media/image39.png"/></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41.png"/></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42.png"/></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43.png"/></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44.png"/></Relationships>
</file>

<file path=ppt/slides/_rels/slide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45.png"/></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46.png"/></Relationships>
</file>

<file path=ppt/slides/_rels/slide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47.png"/></Relationships>
</file>

<file path=ppt/slides/_rels/slide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48.png"/></Relationships>
</file>

<file path=ppt/slides/_rels/slide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49.png"/></Relationships>
</file>

<file path=ppt/slides/_rels/slide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50.png"/></Relationships>
</file>

<file path=ppt/slides/_rels/slide2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51.png"/></Relationships>
</file>

<file path=ppt/slides/_rels/slide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28.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54.png"/><Relationship Id="rId2" Type="http://schemas.openxmlformats.org/officeDocument/2006/relationships/notesSlide" Target="../notesSlides/notesSlide28.xml"/><Relationship Id="rId1" Type="http://schemas.openxmlformats.org/officeDocument/2006/relationships/slideLayout" Target="../slideLayouts/slideLayout1.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10.png"/></Relationships>
</file>

<file path=ppt/slides/_rels/slide2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10.pn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22.png"/><Relationship Id="rId4" Type="http://schemas.openxmlformats.org/officeDocument/2006/relationships/image" Target="../media/image10.png"/></Relationships>
</file>

<file path=ppt/slides/_rels/slide3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0.xml"/><Relationship Id="rId1" Type="http://schemas.openxmlformats.org/officeDocument/2006/relationships/slideLayout" Target="../slideLayouts/slideLayout1.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10.png"/></Relationships>
</file>

<file path=ppt/slides/_rels/slide3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1.xml"/><Relationship Id="rId1" Type="http://schemas.openxmlformats.org/officeDocument/2006/relationships/slideLayout" Target="../slideLayouts/slideLayout1.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10.png"/></Relationships>
</file>

<file path=ppt/slides/_rels/slide3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2.xml"/><Relationship Id="rId1" Type="http://schemas.openxmlformats.org/officeDocument/2006/relationships/slideLayout" Target="../slideLayouts/slideLayout1.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10.png"/></Relationships>
</file>

<file path=ppt/slides/_rels/slide3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3.xml"/><Relationship Id="rId1" Type="http://schemas.openxmlformats.org/officeDocument/2006/relationships/slideLayout" Target="../slideLayouts/slideLayout1.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10.png"/></Relationships>
</file>

<file path=ppt/slides/_rels/slide3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4.xml"/><Relationship Id="rId1" Type="http://schemas.openxmlformats.org/officeDocument/2006/relationships/slideLayout" Target="../slideLayouts/slideLayout1.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10.png"/></Relationships>
</file>

<file path=ppt/slides/_rels/slide3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5.xml"/><Relationship Id="rId1" Type="http://schemas.openxmlformats.org/officeDocument/2006/relationships/slideLayout" Target="../slideLayouts/slideLayout1.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10.png"/></Relationships>
</file>

<file path=ppt/slides/_rels/slide3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6.xml"/><Relationship Id="rId1" Type="http://schemas.openxmlformats.org/officeDocument/2006/relationships/slideLayout" Target="../slideLayouts/slideLayout1.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10.png"/></Relationships>
</file>

<file path=ppt/slides/_rels/slide3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7.xml"/><Relationship Id="rId1" Type="http://schemas.openxmlformats.org/officeDocument/2006/relationships/slideLayout" Target="../slideLayouts/slideLayout1.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10.png"/></Relationships>
</file>

<file path=ppt/slides/_rels/slide3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8.xml"/><Relationship Id="rId1" Type="http://schemas.openxmlformats.org/officeDocument/2006/relationships/slideLayout" Target="../slideLayouts/slideLayout1.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10.png"/></Relationships>
</file>

<file path=ppt/slides/_rels/slide3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9.xml"/><Relationship Id="rId1" Type="http://schemas.openxmlformats.org/officeDocument/2006/relationships/slideLayout" Target="../slideLayouts/slideLayout1.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26.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4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0.xml"/><Relationship Id="rId1" Type="http://schemas.openxmlformats.org/officeDocument/2006/relationships/slideLayout" Target="../slideLayouts/slideLayout1.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10.png"/></Relationships>
</file>

<file path=ppt/slides/_rels/slide4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1.xml"/><Relationship Id="rId1" Type="http://schemas.openxmlformats.org/officeDocument/2006/relationships/slideLayout" Target="../slideLayouts/slideLayout1.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10.png"/></Relationships>
</file>

<file path=ppt/slides/_rels/slide4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2.xml"/><Relationship Id="rId1" Type="http://schemas.openxmlformats.org/officeDocument/2006/relationships/slideLayout" Target="../slideLayouts/slideLayout1.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10.png"/></Relationships>
</file>

<file path=ppt/slides/_rels/slide4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43.xml"/><Relationship Id="rId1" Type="http://schemas.openxmlformats.org/officeDocument/2006/relationships/slideLayout" Target="../slideLayouts/slideLayout1.xml"/><Relationship Id="rId4" Type="http://schemas.openxmlformats.org/officeDocument/2006/relationships/image" Target="../media/image84.png"/></Relationships>
</file>

<file path=ppt/slides/_rels/slide4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4.xml"/><Relationship Id="rId1" Type="http://schemas.openxmlformats.org/officeDocument/2006/relationships/slideLayout" Target="../slideLayouts/slideLayout1.xml"/><Relationship Id="rId5" Type="http://schemas.openxmlformats.org/officeDocument/2006/relationships/image" Target="../media/image86.png"/><Relationship Id="rId4" Type="http://schemas.openxmlformats.org/officeDocument/2006/relationships/image" Target="../media/image85.png"/></Relationships>
</file>

<file path=ppt/slides/_rels/slide4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5.xml"/><Relationship Id="rId1" Type="http://schemas.openxmlformats.org/officeDocument/2006/relationships/slideLayout" Target="../slideLayouts/slideLayout1.xml"/><Relationship Id="rId5" Type="http://schemas.openxmlformats.org/officeDocument/2006/relationships/image" Target="../media/image88.png"/><Relationship Id="rId4" Type="http://schemas.openxmlformats.org/officeDocument/2006/relationships/image" Target="../media/image87.png"/></Relationships>
</file>

<file path=ppt/slides/_rels/slide4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6.xml"/><Relationship Id="rId1" Type="http://schemas.openxmlformats.org/officeDocument/2006/relationships/slideLayout" Target="../slideLayouts/slideLayout1.xml"/><Relationship Id="rId4" Type="http://schemas.openxmlformats.org/officeDocument/2006/relationships/image" Target="../media/image89.png"/></Relationships>
</file>

<file path=ppt/slides/_rels/slide4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7.xml"/><Relationship Id="rId1" Type="http://schemas.openxmlformats.org/officeDocument/2006/relationships/slideLayout" Target="../slideLayouts/slideLayout1.xml"/><Relationship Id="rId4" Type="http://schemas.openxmlformats.org/officeDocument/2006/relationships/image" Target="../media/image90.png"/></Relationships>
</file>

<file path=ppt/slides/_rels/slide4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48.xml"/><Relationship Id="rId1" Type="http://schemas.openxmlformats.org/officeDocument/2006/relationships/slideLayout" Target="../slideLayouts/slideLayout1.xml"/><Relationship Id="rId4" Type="http://schemas.openxmlformats.org/officeDocument/2006/relationships/image" Target="../media/image92.png"/></Relationships>
</file>

<file path=ppt/slides/_rels/slide4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9.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29.jp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15.png"/></Relationships>
</file>

<file path=ppt/slides/_rels/slide50.xml.rels><?xml version="1.0" encoding="UTF-8" standalone="yes"?>
<Relationships xmlns="http://schemas.openxmlformats.org/package/2006/relationships"><Relationship Id="rId8" Type="http://schemas.openxmlformats.org/officeDocument/2006/relationships/hyperlink" Target="https://www.linkedin.com/in/sayyed-shiraj-ali-ahmad?miniProfileUrn=urn%3Ali%3Afs_miniProfile%3AACoAAAtchQUBTV0PcltIrLIaKjUE8av75a3PJ94" TargetMode="External"/><Relationship Id="rId3" Type="http://schemas.openxmlformats.org/officeDocument/2006/relationships/image" Target="../media/image93.png"/><Relationship Id="rId7" Type="http://schemas.openxmlformats.org/officeDocument/2006/relationships/image" Target="../media/image95.png"/><Relationship Id="rId2" Type="http://schemas.openxmlformats.org/officeDocument/2006/relationships/notesSlide" Target="../notesSlides/notesSlide50.xml"/><Relationship Id="rId1" Type="http://schemas.openxmlformats.org/officeDocument/2006/relationships/slideLayout" Target="../slideLayouts/slideLayout1.xml"/><Relationship Id="rId6" Type="http://schemas.openxmlformats.org/officeDocument/2006/relationships/hyperlink" Target="https://www.linkedin.com/in/aashutosh90?miniProfileUrn=urn%3Ali%3Afs_miniProfile%3AACoAACrWRogB0STFLixYIEEGykAQ02aZ93_Kt2I" TargetMode="External"/><Relationship Id="rId5" Type="http://schemas.openxmlformats.org/officeDocument/2006/relationships/hyperlink" Target="https://www.linkedin.com/in/sayyed-shiraj-ali-ahmad/overlay/about-this-profile/" TargetMode="External"/><Relationship Id="rId4" Type="http://schemas.openxmlformats.org/officeDocument/2006/relationships/image" Target="../media/image94.png"/><Relationship Id="rId9" Type="http://schemas.openxmlformats.org/officeDocument/2006/relationships/image" Target="../media/image96.png"/></Relationships>
</file>

<file path=ppt/slides/_rels/slide51.xml.rels><?xml version="1.0" encoding="UTF-8" standalone="yes"?>
<Relationships xmlns="http://schemas.openxmlformats.org/package/2006/relationships"><Relationship Id="rId8" Type="http://schemas.openxmlformats.org/officeDocument/2006/relationships/image" Target="../media/image99.png"/><Relationship Id="rId13" Type="http://schemas.openxmlformats.org/officeDocument/2006/relationships/hyperlink" Target="https://github.com/Gowtham-cmd-d" TargetMode="External"/><Relationship Id="rId3" Type="http://schemas.openxmlformats.org/officeDocument/2006/relationships/image" Target="../media/image97.jpg"/><Relationship Id="rId7" Type="http://schemas.openxmlformats.org/officeDocument/2006/relationships/image" Target="../media/image98.png"/><Relationship Id="rId12" Type="http://schemas.openxmlformats.org/officeDocument/2006/relationships/image" Target="../media/image103.png"/><Relationship Id="rId2" Type="http://schemas.openxmlformats.org/officeDocument/2006/relationships/notesSlide" Target="../notesSlides/notesSlide51.xml"/><Relationship Id="rId1" Type="http://schemas.openxmlformats.org/officeDocument/2006/relationships/slideLayout" Target="../slideLayouts/slideLayout1.xml"/><Relationship Id="rId6" Type="http://schemas.openxmlformats.org/officeDocument/2006/relationships/image" Target="../media/image19.png"/><Relationship Id="rId11" Type="http://schemas.openxmlformats.org/officeDocument/2006/relationships/image" Target="../media/image102.svg"/><Relationship Id="rId5" Type="http://schemas.openxmlformats.org/officeDocument/2006/relationships/image" Target="../media/image18.png"/><Relationship Id="rId10" Type="http://schemas.openxmlformats.org/officeDocument/2006/relationships/image" Target="../media/image101.png"/><Relationship Id="rId4" Type="http://schemas.openxmlformats.org/officeDocument/2006/relationships/hyperlink" Target="https://www.linkedin.com/in/gowtham-b-m/overlay/about-this-profile/" TargetMode="External"/><Relationship Id="rId9" Type="http://schemas.openxmlformats.org/officeDocument/2006/relationships/image" Target="../media/image100.png"/></Relationships>
</file>

<file path=ppt/slides/_rels/slide6.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jp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3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545454"/>
        </a:solidFill>
        <a:effectLst/>
      </p:bgPr>
    </p:bg>
    <p:spTree>
      <p:nvGrpSpPr>
        <p:cNvPr id="1" name="Shape 129"/>
        <p:cNvGrpSpPr/>
        <p:nvPr/>
      </p:nvGrpSpPr>
      <p:grpSpPr>
        <a:xfrm>
          <a:off x="0" y="0"/>
          <a:ext cx="0" cy="0"/>
          <a:chOff x="0" y="0"/>
          <a:chExt cx="0" cy="0"/>
        </a:xfrm>
      </p:grpSpPr>
      <p:pic>
        <p:nvPicPr>
          <p:cNvPr id="130" name="Google Shape;130;p14"/>
          <p:cNvPicPr preferRelativeResize="0"/>
          <p:nvPr/>
        </p:nvPicPr>
        <p:blipFill rotWithShape="1">
          <a:blip r:embed="rId3">
            <a:alphaModFix/>
          </a:blip>
          <a:srcRect r="37083" b="40426"/>
          <a:stretch/>
        </p:blipFill>
        <p:spPr>
          <a:xfrm>
            <a:off x="14954575" y="7962500"/>
            <a:ext cx="3333427" cy="2324499"/>
          </a:xfrm>
          <a:prstGeom prst="rect">
            <a:avLst/>
          </a:prstGeom>
          <a:noFill/>
          <a:ln>
            <a:noFill/>
          </a:ln>
        </p:spPr>
      </p:pic>
      <p:sp>
        <p:nvSpPr>
          <p:cNvPr id="131" name="Google Shape;131;p14"/>
          <p:cNvSpPr/>
          <p:nvPr/>
        </p:nvSpPr>
        <p:spPr>
          <a:xfrm>
            <a:off x="1028700" y="1028700"/>
            <a:ext cx="16230600" cy="6636327"/>
          </a:xfrm>
          <a:custGeom>
            <a:avLst/>
            <a:gdLst/>
            <a:ahLst/>
            <a:cxnLst/>
            <a:rect l="l" t="t" r="r" b="b"/>
            <a:pathLst>
              <a:path w="4274726" h="1747839" extrusionOk="0">
                <a:moveTo>
                  <a:pt x="14310" y="0"/>
                </a:moveTo>
                <a:lnTo>
                  <a:pt x="4260416" y="0"/>
                </a:lnTo>
                <a:cubicBezTo>
                  <a:pt x="4264211" y="0"/>
                  <a:pt x="4267851" y="1508"/>
                  <a:pt x="4270535" y="4191"/>
                </a:cubicBezTo>
                <a:cubicBezTo>
                  <a:pt x="4273218" y="6875"/>
                  <a:pt x="4274726" y="10515"/>
                  <a:pt x="4274726" y="14310"/>
                </a:cubicBezTo>
                <a:lnTo>
                  <a:pt x="4274726" y="1733529"/>
                </a:lnTo>
                <a:cubicBezTo>
                  <a:pt x="4274726" y="1737325"/>
                  <a:pt x="4273218" y="1740964"/>
                  <a:pt x="4270535" y="1743648"/>
                </a:cubicBezTo>
                <a:cubicBezTo>
                  <a:pt x="4267851" y="1746332"/>
                  <a:pt x="4264211" y="1747839"/>
                  <a:pt x="4260416" y="1747839"/>
                </a:cubicBezTo>
                <a:lnTo>
                  <a:pt x="14310" y="1747839"/>
                </a:lnTo>
                <a:cubicBezTo>
                  <a:pt x="10515" y="1747839"/>
                  <a:pt x="6875" y="1746332"/>
                  <a:pt x="4191" y="1743648"/>
                </a:cubicBezTo>
                <a:cubicBezTo>
                  <a:pt x="1508" y="1740964"/>
                  <a:pt x="0" y="1737325"/>
                  <a:pt x="0" y="1733529"/>
                </a:cubicBezTo>
                <a:lnTo>
                  <a:pt x="0" y="14310"/>
                </a:lnTo>
                <a:cubicBezTo>
                  <a:pt x="0" y="10515"/>
                  <a:pt x="1508" y="6875"/>
                  <a:pt x="4191" y="4191"/>
                </a:cubicBezTo>
                <a:cubicBezTo>
                  <a:pt x="6875" y="1508"/>
                  <a:pt x="10515" y="0"/>
                  <a:pt x="14310" y="0"/>
                </a:cubicBezTo>
                <a:close/>
              </a:path>
            </a:pathLst>
          </a:custGeom>
          <a:solidFill>
            <a:srgbClr val="1313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2" name="Google Shape;132;p14"/>
          <p:cNvPicPr preferRelativeResize="0"/>
          <p:nvPr/>
        </p:nvPicPr>
        <p:blipFill rotWithShape="1">
          <a:blip r:embed="rId4">
            <a:alphaModFix/>
          </a:blip>
          <a:srcRect/>
          <a:stretch/>
        </p:blipFill>
        <p:spPr>
          <a:xfrm>
            <a:off x="10366325" y="1028700"/>
            <a:ext cx="6619476" cy="6633275"/>
          </a:xfrm>
          <a:prstGeom prst="rect">
            <a:avLst/>
          </a:prstGeom>
          <a:noFill/>
          <a:ln>
            <a:noFill/>
          </a:ln>
        </p:spPr>
      </p:pic>
      <p:grpSp>
        <p:nvGrpSpPr>
          <p:cNvPr id="133" name="Google Shape;133;p14"/>
          <p:cNvGrpSpPr/>
          <p:nvPr/>
        </p:nvGrpSpPr>
        <p:grpSpPr>
          <a:xfrm>
            <a:off x="6289291" y="7684110"/>
            <a:ext cx="10970013" cy="1574190"/>
            <a:chOff x="0" y="-38100"/>
            <a:chExt cx="2889221" cy="414602"/>
          </a:xfrm>
        </p:grpSpPr>
        <p:sp>
          <p:nvSpPr>
            <p:cNvPr id="134" name="Google Shape;134;p14"/>
            <p:cNvSpPr/>
            <p:nvPr/>
          </p:nvSpPr>
          <p:spPr>
            <a:xfrm>
              <a:off x="0" y="0"/>
              <a:ext cx="2889221" cy="376502"/>
            </a:xfrm>
            <a:custGeom>
              <a:avLst/>
              <a:gdLst/>
              <a:ahLst/>
              <a:cxnLst/>
              <a:rect l="l" t="t" r="r" b="b"/>
              <a:pathLst>
                <a:path w="2889221" h="376502" extrusionOk="0">
                  <a:moveTo>
                    <a:pt x="21172" y="0"/>
                  </a:moveTo>
                  <a:lnTo>
                    <a:pt x="2868049" y="0"/>
                  </a:lnTo>
                  <a:cubicBezTo>
                    <a:pt x="2879741" y="0"/>
                    <a:pt x="2889221" y="9479"/>
                    <a:pt x="2889221" y="21172"/>
                  </a:cubicBezTo>
                  <a:lnTo>
                    <a:pt x="2889221" y="355329"/>
                  </a:lnTo>
                  <a:cubicBezTo>
                    <a:pt x="2889221" y="367023"/>
                    <a:pt x="2879741" y="376502"/>
                    <a:pt x="2868049" y="376502"/>
                  </a:cubicBezTo>
                  <a:lnTo>
                    <a:pt x="21172" y="376502"/>
                  </a:lnTo>
                  <a:cubicBezTo>
                    <a:pt x="9479" y="376502"/>
                    <a:pt x="0" y="367023"/>
                    <a:pt x="0" y="355329"/>
                  </a:cubicBezTo>
                  <a:lnTo>
                    <a:pt x="0" y="21172"/>
                  </a:lnTo>
                  <a:cubicBezTo>
                    <a:pt x="0" y="9479"/>
                    <a:pt x="9479" y="0"/>
                    <a:pt x="21172" y="0"/>
                  </a:cubicBezTo>
                  <a:close/>
                </a:path>
              </a:pathLst>
            </a:custGeom>
            <a:solidFill>
              <a:srgbClr val="4A1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4"/>
            <p:cNvSpPr txBox="1"/>
            <p:nvPr/>
          </p:nvSpPr>
          <p:spPr>
            <a:xfrm>
              <a:off x="0" y="-38100"/>
              <a:ext cx="2889220" cy="414602"/>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36" name="Google Shape;136;p14"/>
          <p:cNvSpPr txBox="1"/>
          <p:nvPr/>
        </p:nvSpPr>
        <p:spPr>
          <a:xfrm>
            <a:off x="2053820" y="5953518"/>
            <a:ext cx="5922000" cy="969496"/>
          </a:xfrm>
          <a:prstGeom prst="rect">
            <a:avLst/>
          </a:prstGeom>
          <a:noFill/>
          <a:ln>
            <a:noFill/>
          </a:ln>
        </p:spPr>
        <p:txBody>
          <a:bodyPr spcFirstLastPara="1" wrap="square" lIns="0" tIns="0" rIns="0" bIns="0" anchor="t" anchorCtr="0">
            <a:spAutoFit/>
          </a:bodyPr>
          <a:lstStyle/>
          <a:p>
            <a:pPr marL="0" marR="0" lvl="0" indent="0" algn="l" rtl="0">
              <a:lnSpc>
                <a:spcPct val="139977"/>
              </a:lnSpc>
              <a:spcBef>
                <a:spcPts val="0"/>
              </a:spcBef>
              <a:spcAft>
                <a:spcPts val="0"/>
              </a:spcAft>
              <a:buNone/>
            </a:pPr>
            <a:r>
              <a:rPr lang="en-US" sz="4500" dirty="0" err="1">
                <a:solidFill>
                  <a:srgbClr val="FFFFFF"/>
                </a:solidFill>
                <a:latin typeface="ADLaM Display" panose="02010000000000000000" pitchFamily="2" charset="0"/>
                <a:ea typeface="ADLaM Display" panose="02010000000000000000" pitchFamily="2" charset="0"/>
                <a:cs typeface="ADLaM Display" panose="02010000000000000000" pitchFamily="2" charset="0"/>
                <a:sym typeface="Montserrat Medium"/>
              </a:rPr>
              <a:t>NorthWind</a:t>
            </a:r>
            <a:r>
              <a:rPr lang="en-US" sz="4500" dirty="0">
                <a:solidFill>
                  <a:srgbClr val="FFFFFF"/>
                </a:solidFill>
                <a:latin typeface="ADLaM Display" panose="02010000000000000000" pitchFamily="2" charset="0"/>
                <a:ea typeface="ADLaM Display" panose="02010000000000000000" pitchFamily="2" charset="0"/>
                <a:cs typeface="ADLaM Display" panose="02010000000000000000" pitchFamily="2" charset="0"/>
                <a:sym typeface="Montserrat Medium"/>
              </a:rPr>
              <a:t> Traders</a:t>
            </a:r>
            <a:endParaRPr dirty="0">
              <a:latin typeface="ADLaM Display" panose="02010000000000000000" pitchFamily="2" charset="0"/>
              <a:ea typeface="ADLaM Display" panose="02010000000000000000" pitchFamily="2" charset="0"/>
              <a:cs typeface="ADLaM Display" panose="02010000000000000000" pitchFamily="2" charset="0"/>
            </a:endParaRPr>
          </a:p>
        </p:txBody>
      </p:sp>
      <p:sp>
        <p:nvSpPr>
          <p:cNvPr id="137" name="Google Shape;137;p14"/>
          <p:cNvSpPr txBox="1"/>
          <p:nvPr/>
        </p:nvSpPr>
        <p:spPr>
          <a:xfrm>
            <a:off x="13041353" y="8308585"/>
            <a:ext cx="3826425" cy="538417"/>
          </a:xfrm>
          <a:prstGeom prst="rect">
            <a:avLst/>
          </a:prstGeom>
          <a:noFill/>
          <a:ln>
            <a:noFill/>
          </a:ln>
        </p:spPr>
        <p:txBody>
          <a:bodyPr spcFirstLastPara="1" wrap="square" lIns="0" tIns="0" rIns="0" bIns="0" anchor="t" anchorCtr="0">
            <a:spAutoFit/>
          </a:bodyPr>
          <a:lstStyle/>
          <a:p>
            <a:pPr marL="0" marR="0" lvl="0" indent="0" algn="ctr" rtl="0">
              <a:lnSpc>
                <a:spcPct val="140016"/>
              </a:lnSpc>
              <a:spcBef>
                <a:spcPts val="0"/>
              </a:spcBef>
              <a:spcAft>
                <a:spcPts val="0"/>
              </a:spcAft>
              <a:buNone/>
            </a:pPr>
            <a:r>
              <a:rPr lang="en-US" sz="2499" b="1" dirty="0">
                <a:solidFill>
                  <a:srgbClr val="FFFFFF"/>
                </a:solidFill>
                <a:latin typeface="Montserrat"/>
                <a:ea typeface="Montserrat"/>
                <a:cs typeface="Montserrat"/>
                <a:sym typeface="Montserrat"/>
              </a:rPr>
              <a:t>APRIL</a:t>
            </a:r>
            <a:r>
              <a:rPr lang="en-US" sz="2499" b="1" i="0" u="none" strike="noStrike" cap="none" dirty="0">
                <a:solidFill>
                  <a:srgbClr val="FFFFFF"/>
                </a:solidFill>
                <a:latin typeface="Montserrat"/>
                <a:ea typeface="Montserrat"/>
                <a:cs typeface="Montserrat"/>
                <a:sym typeface="Montserrat"/>
              </a:rPr>
              <a:t> 2025</a:t>
            </a:r>
            <a:endParaRPr dirty="0"/>
          </a:p>
        </p:txBody>
      </p:sp>
      <p:grpSp>
        <p:nvGrpSpPr>
          <p:cNvPr id="138" name="Google Shape;138;p14"/>
          <p:cNvGrpSpPr/>
          <p:nvPr/>
        </p:nvGrpSpPr>
        <p:grpSpPr>
          <a:xfrm>
            <a:off x="2091560" y="8259290"/>
            <a:ext cx="3535639" cy="574255"/>
            <a:chOff x="0" y="0"/>
            <a:chExt cx="4714187" cy="765674"/>
          </a:xfrm>
        </p:grpSpPr>
        <p:sp>
          <p:nvSpPr>
            <p:cNvPr id="139" name="Google Shape;139;p14"/>
            <p:cNvSpPr/>
            <p:nvPr/>
          </p:nvSpPr>
          <p:spPr>
            <a:xfrm>
              <a:off x="0" y="0"/>
              <a:ext cx="729478" cy="765674"/>
            </a:xfrm>
            <a:custGeom>
              <a:avLst/>
              <a:gdLst/>
              <a:ahLst/>
              <a:cxnLst/>
              <a:rect l="l" t="t" r="r" b="b"/>
              <a:pathLst>
                <a:path w="729478" h="765674" extrusionOk="0">
                  <a:moveTo>
                    <a:pt x="0" y="0"/>
                  </a:moveTo>
                  <a:lnTo>
                    <a:pt x="729478" y="0"/>
                  </a:lnTo>
                  <a:lnTo>
                    <a:pt x="729478" y="765674"/>
                  </a:lnTo>
                  <a:lnTo>
                    <a:pt x="0" y="765674"/>
                  </a:lnTo>
                  <a:lnTo>
                    <a:pt x="0" y="0"/>
                  </a:lnTo>
                  <a:close/>
                </a:path>
              </a:pathLst>
            </a:custGeom>
            <a:blipFill rotWithShape="1">
              <a:blip r:embed="rId5">
                <a:alphaModFix/>
              </a:blip>
              <a:stretch>
                <a:fillRect/>
              </a:stretch>
            </a:blipFill>
            <a:ln>
              <a:noFill/>
            </a:ln>
          </p:spPr>
          <p:txBody>
            <a:bodyPr/>
            <a:lstStyle/>
            <a:p>
              <a:endParaRPr lang="en-IN"/>
            </a:p>
          </p:txBody>
        </p:sp>
        <p:sp>
          <p:nvSpPr>
            <p:cNvPr id="140" name="Google Shape;140;p14"/>
            <p:cNvSpPr txBox="1"/>
            <p:nvPr/>
          </p:nvSpPr>
          <p:spPr>
            <a:xfrm>
              <a:off x="940104" y="14293"/>
              <a:ext cx="3774083" cy="717890"/>
            </a:xfrm>
            <a:prstGeom prst="rect">
              <a:avLst/>
            </a:prstGeom>
            <a:noFill/>
            <a:ln>
              <a:noFill/>
            </a:ln>
          </p:spPr>
          <p:txBody>
            <a:bodyPr spcFirstLastPara="1" wrap="square" lIns="0" tIns="0" rIns="0" bIns="0" anchor="t" anchorCtr="0">
              <a:spAutoFit/>
            </a:bodyPr>
            <a:lstStyle/>
            <a:p>
              <a:pPr marL="0" marR="0" lvl="0" indent="0" algn="l" rtl="0">
                <a:lnSpc>
                  <a:spcPct val="140016"/>
                </a:lnSpc>
                <a:spcBef>
                  <a:spcPts val="0"/>
                </a:spcBef>
                <a:spcAft>
                  <a:spcPts val="0"/>
                </a:spcAft>
                <a:buNone/>
              </a:pPr>
              <a:r>
                <a:rPr lang="en-US" sz="2499" b="1" i="0" u="none" strike="noStrike" cap="none" dirty="0">
                  <a:solidFill>
                    <a:srgbClr val="FFFFFF"/>
                  </a:solidFill>
                  <a:latin typeface="Montserrat SemiBold"/>
                  <a:ea typeface="Montserrat SemiBold"/>
                  <a:cs typeface="Montserrat SemiBold"/>
                  <a:sym typeface="Montserrat SemiBold"/>
                </a:rPr>
                <a:t>B M GOWTHAM</a:t>
              </a:r>
              <a:endParaRPr b="1" dirty="0"/>
            </a:p>
          </p:txBody>
        </p:sp>
      </p:grpSp>
      <p:sp>
        <p:nvSpPr>
          <p:cNvPr id="141" name="Google Shape;141;p14"/>
          <p:cNvSpPr txBox="1"/>
          <p:nvPr/>
        </p:nvSpPr>
        <p:spPr>
          <a:xfrm>
            <a:off x="1919441" y="1902892"/>
            <a:ext cx="16368600" cy="2954655"/>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9600" dirty="0">
                <a:solidFill>
                  <a:schemeClr val="bg1"/>
                </a:solidFill>
              </a:rPr>
              <a:t>Sales and Order </a:t>
            </a:r>
          </a:p>
          <a:p>
            <a:pPr marL="0" marR="0" lvl="0" indent="0" algn="l" rtl="0">
              <a:lnSpc>
                <a:spcPct val="100000"/>
              </a:lnSpc>
              <a:spcBef>
                <a:spcPts val="0"/>
              </a:spcBef>
              <a:spcAft>
                <a:spcPts val="0"/>
              </a:spcAft>
              <a:buNone/>
            </a:pPr>
            <a:r>
              <a:rPr lang="en-US" sz="9600" dirty="0">
                <a:solidFill>
                  <a:schemeClr val="bg1"/>
                </a:solidFill>
              </a:rPr>
              <a:t>Management System</a:t>
            </a:r>
            <a:endParaRPr dirty="0">
              <a:solidFill>
                <a:schemeClr val="bg1"/>
              </a:solidFill>
            </a:endParaRPr>
          </a:p>
        </p:txBody>
      </p:sp>
      <p:sp>
        <p:nvSpPr>
          <p:cNvPr id="142" name="Google Shape;142;p14"/>
          <p:cNvSpPr txBox="1"/>
          <p:nvPr/>
        </p:nvSpPr>
        <p:spPr>
          <a:xfrm>
            <a:off x="6391869" y="7945663"/>
            <a:ext cx="6313039" cy="1554080"/>
          </a:xfrm>
          <a:prstGeom prst="rect">
            <a:avLst/>
          </a:prstGeom>
          <a:noFill/>
          <a:ln>
            <a:noFill/>
          </a:ln>
        </p:spPr>
        <p:txBody>
          <a:bodyPr spcFirstLastPara="1" wrap="square" lIns="0" tIns="0" rIns="0" bIns="0" anchor="t" anchorCtr="0">
            <a:spAutoFit/>
          </a:bodyPr>
          <a:lstStyle/>
          <a:p>
            <a:pPr marL="0" marR="0" lvl="0" indent="0" algn="ctr" rtl="0">
              <a:lnSpc>
                <a:spcPct val="140016"/>
              </a:lnSpc>
              <a:spcBef>
                <a:spcPts val="0"/>
              </a:spcBef>
              <a:spcAft>
                <a:spcPts val="0"/>
              </a:spcAft>
              <a:buNone/>
            </a:pPr>
            <a:r>
              <a:rPr lang="en-US" sz="2499" b="1" i="0" u="none" strike="noStrike" cap="none" dirty="0">
                <a:solidFill>
                  <a:schemeClr val="bg1"/>
                </a:solidFill>
                <a:latin typeface="Montserrat"/>
                <a:ea typeface="Montserrat"/>
                <a:cs typeface="Montserrat"/>
                <a:sym typeface="Montserrat"/>
                <a:hlinkClick r:id="rId6">
                  <a:extLst>
                    <a:ext uri="{A12FA001-AC4F-418D-AE19-62706E023703}">
                      <ahyp:hlinkClr xmlns:ahyp="http://schemas.microsoft.com/office/drawing/2018/hyperlinkcolor" val="tx"/>
                    </a:ext>
                  </a:extLst>
                </a:hlinkClick>
              </a:rPr>
              <a:t>Mail: </a:t>
            </a:r>
            <a:r>
              <a:rPr lang="en-US" sz="2499" b="1" i="0" u="none" strike="noStrike" cap="none" dirty="0">
                <a:solidFill>
                  <a:schemeClr val="bg1"/>
                </a:solidFill>
                <a:latin typeface="Montserrat"/>
                <a:ea typeface="Montserrat"/>
                <a:cs typeface="Montserrat"/>
                <a:sym typeface="Montserrat"/>
                <a:hlinkClick r:id="rId7">
                  <a:extLst>
                    <a:ext uri="{A12FA001-AC4F-418D-AE19-62706E023703}">
                      <ahyp:hlinkClr xmlns:ahyp="http://schemas.microsoft.com/office/drawing/2018/hyperlinkcolor" val="tx"/>
                    </a:ext>
                  </a:extLst>
                </a:hlinkClick>
              </a:rPr>
              <a:t>gowthamfencing</a:t>
            </a:r>
            <a:r>
              <a:rPr lang="en-US" sz="2499" b="1" dirty="0">
                <a:solidFill>
                  <a:schemeClr val="bg1"/>
                </a:solidFill>
                <a:latin typeface="Montserrat"/>
                <a:ea typeface="Montserrat"/>
                <a:cs typeface="Montserrat"/>
                <a:sym typeface="Montserrat"/>
                <a:hlinkClick r:id="rId7">
                  <a:extLst>
                    <a:ext uri="{A12FA001-AC4F-418D-AE19-62706E023703}">
                      <ahyp:hlinkClr xmlns:ahyp="http://schemas.microsoft.com/office/drawing/2018/hyperlinkcolor" val="tx"/>
                    </a:ext>
                  </a:extLst>
                </a:hlinkClick>
              </a:rPr>
              <a:t>77@gmail.com</a:t>
            </a:r>
            <a:endParaRPr lang="en-US" sz="2499" b="1" dirty="0">
              <a:solidFill>
                <a:schemeClr val="bg1"/>
              </a:solidFill>
              <a:latin typeface="Montserrat"/>
              <a:ea typeface="Montserrat"/>
              <a:cs typeface="Montserrat"/>
              <a:sym typeface="Montserrat"/>
            </a:endParaRPr>
          </a:p>
          <a:p>
            <a:pPr algn="l" fontAlgn="ctr">
              <a:lnSpc>
                <a:spcPct val="150000"/>
              </a:lnSpc>
              <a:buNone/>
            </a:pPr>
            <a:r>
              <a:rPr lang="en-US" sz="2400" b="1" dirty="0" err="1">
                <a:solidFill>
                  <a:srgbClr val="FFFFFF"/>
                </a:solidFill>
                <a:latin typeface="Montserrat"/>
                <a:ea typeface="Montserrat"/>
                <a:cs typeface="Montserrat"/>
                <a:sym typeface="Montserrat"/>
              </a:rPr>
              <a:t>Linkedin</a:t>
            </a:r>
            <a:r>
              <a:rPr lang="en-US" sz="2400" b="1" dirty="0">
                <a:solidFill>
                  <a:srgbClr val="FFFFFF"/>
                </a:solidFill>
                <a:latin typeface="Montserrat"/>
                <a:ea typeface="Montserrat"/>
                <a:cs typeface="Montserrat"/>
                <a:sym typeface="Montserrat"/>
              </a:rPr>
              <a:t>:   </a:t>
            </a:r>
            <a:r>
              <a:rPr lang="en-IN" sz="3200" b="1" i="0" dirty="0">
                <a:solidFill>
                  <a:schemeClr val="bg1"/>
                </a:solidFill>
                <a:effectLst/>
                <a:latin typeface="-apple-system"/>
                <a:hlinkClick r:id="rId8">
                  <a:extLst>
                    <a:ext uri="{A12FA001-AC4F-418D-AE19-62706E023703}">
                      <ahyp:hlinkClr xmlns:ahyp="http://schemas.microsoft.com/office/drawing/2018/hyperlinkcolor" val="tx"/>
                    </a:ext>
                  </a:extLst>
                </a:hlinkClick>
              </a:rPr>
              <a:t>Gowtham B M</a:t>
            </a:r>
          </a:p>
          <a:p>
            <a:pPr>
              <a:buNone/>
            </a:pPr>
            <a:endParaRPr lang="en-US" sz="1800" b="1" dirty="0">
              <a:solidFill>
                <a:schemeClr val="bg1"/>
              </a:solidFill>
              <a:latin typeface="Montserrat"/>
              <a:ea typeface="Montserrat"/>
              <a:cs typeface="Montserrat"/>
              <a:sym typeface="Montserrat"/>
            </a:endParaRPr>
          </a:p>
        </p:txBody>
      </p:sp>
      <p:cxnSp>
        <p:nvCxnSpPr>
          <p:cNvPr id="143" name="Google Shape;143;p14"/>
          <p:cNvCxnSpPr/>
          <p:nvPr/>
        </p:nvCxnSpPr>
        <p:spPr>
          <a:xfrm rot="10800000">
            <a:off x="13425236" y="8253526"/>
            <a:ext cx="0" cy="580019"/>
          </a:xfrm>
          <a:prstGeom prst="straightConnector1">
            <a:avLst/>
          </a:prstGeom>
          <a:noFill/>
          <a:ln w="19050" cap="flat" cmpd="sng">
            <a:solidFill>
              <a:srgbClr val="FFFFFF"/>
            </a:solidFill>
            <a:prstDash val="solid"/>
            <a:round/>
            <a:headEnd type="none" w="sm" len="sm"/>
            <a:tailEnd type="none" w="sm" len="sm"/>
          </a:ln>
        </p:spPr>
      </p:cxnSp>
      <p:pic>
        <p:nvPicPr>
          <p:cNvPr id="144" name="Google Shape;144;p14"/>
          <p:cNvPicPr preferRelativeResize="0"/>
          <p:nvPr/>
        </p:nvPicPr>
        <p:blipFill rotWithShape="1">
          <a:blip r:embed="rId9">
            <a:alphaModFix/>
          </a:blip>
          <a:srcRect t="70229"/>
          <a:stretch/>
        </p:blipFill>
        <p:spPr>
          <a:xfrm>
            <a:off x="8224975" y="-8"/>
            <a:ext cx="6781026" cy="2018773"/>
          </a:xfrm>
          <a:prstGeom prst="rect">
            <a:avLst/>
          </a:prstGeom>
          <a:noFill/>
          <a:ln>
            <a:noFill/>
          </a:ln>
        </p:spPr>
      </p:pic>
      <p:pic>
        <p:nvPicPr>
          <p:cNvPr id="145" name="Google Shape;145;p14"/>
          <p:cNvPicPr preferRelativeResize="0"/>
          <p:nvPr/>
        </p:nvPicPr>
        <p:blipFill rotWithShape="1">
          <a:blip r:embed="rId10">
            <a:alphaModFix/>
          </a:blip>
          <a:srcRect l="57993" b="29052"/>
          <a:stretch/>
        </p:blipFill>
        <p:spPr>
          <a:xfrm>
            <a:off x="0" y="6288350"/>
            <a:ext cx="2091549" cy="3998649"/>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545454"/>
        </a:solidFill>
        <a:effectLst/>
      </p:bgPr>
    </p:bg>
    <p:spTree>
      <p:nvGrpSpPr>
        <p:cNvPr id="1" name="Shape 405">
          <a:extLst>
            <a:ext uri="{FF2B5EF4-FFF2-40B4-BE49-F238E27FC236}">
              <a16:creationId xmlns:a16="http://schemas.microsoft.com/office/drawing/2014/main" id="{667081F4-9015-093B-95AF-A51B55979F9E}"/>
            </a:ext>
          </a:extLst>
        </p:cNvPr>
        <p:cNvGrpSpPr/>
        <p:nvPr/>
      </p:nvGrpSpPr>
      <p:grpSpPr>
        <a:xfrm>
          <a:off x="0" y="0"/>
          <a:ext cx="0" cy="0"/>
          <a:chOff x="0" y="0"/>
          <a:chExt cx="0" cy="0"/>
        </a:xfrm>
      </p:grpSpPr>
      <p:cxnSp>
        <p:nvCxnSpPr>
          <p:cNvPr id="406" name="Google Shape;406;p31">
            <a:extLst>
              <a:ext uri="{FF2B5EF4-FFF2-40B4-BE49-F238E27FC236}">
                <a16:creationId xmlns:a16="http://schemas.microsoft.com/office/drawing/2014/main" id="{555F517E-F7E0-FD5A-C464-337E668B7F3D}"/>
              </a:ext>
            </a:extLst>
          </p:cNvPr>
          <p:cNvCxnSpPr>
            <a:cxnSpLocks/>
          </p:cNvCxnSpPr>
          <p:nvPr/>
        </p:nvCxnSpPr>
        <p:spPr>
          <a:xfrm>
            <a:off x="450089" y="2165278"/>
            <a:ext cx="17682268" cy="0"/>
          </a:xfrm>
          <a:prstGeom prst="straightConnector1">
            <a:avLst/>
          </a:prstGeom>
          <a:noFill/>
          <a:ln w="50800" cap="flat" cmpd="sng">
            <a:solidFill>
              <a:srgbClr val="FFD7F3"/>
            </a:solidFill>
            <a:prstDash val="solid"/>
            <a:round/>
            <a:headEnd type="none" w="sm" len="sm"/>
            <a:tailEnd type="none" w="sm" len="sm"/>
          </a:ln>
        </p:spPr>
      </p:cxnSp>
      <p:sp>
        <p:nvSpPr>
          <p:cNvPr id="407" name="Google Shape;407;p31">
            <a:extLst>
              <a:ext uri="{FF2B5EF4-FFF2-40B4-BE49-F238E27FC236}">
                <a16:creationId xmlns:a16="http://schemas.microsoft.com/office/drawing/2014/main" id="{92B1A8E7-A169-B381-B4D4-FF4E4028D9CE}"/>
              </a:ext>
            </a:extLst>
          </p:cNvPr>
          <p:cNvSpPr/>
          <p:nvPr/>
        </p:nvSpPr>
        <p:spPr>
          <a:xfrm>
            <a:off x="450090" y="210348"/>
            <a:ext cx="16818997" cy="1361421"/>
          </a:xfrm>
          <a:custGeom>
            <a:avLst/>
            <a:gdLst/>
            <a:ahLst/>
            <a:cxnLst/>
            <a:rect l="l" t="t" r="r" b="b"/>
            <a:pathLst>
              <a:path w="2216815" h="621229" extrusionOk="0">
                <a:moveTo>
                  <a:pt x="27594" y="0"/>
                </a:moveTo>
                <a:lnTo>
                  <a:pt x="2189221" y="0"/>
                </a:lnTo>
                <a:cubicBezTo>
                  <a:pt x="2204461" y="0"/>
                  <a:pt x="2216815" y="12354"/>
                  <a:pt x="2216815" y="27594"/>
                </a:cubicBezTo>
                <a:lnTo>
                  <a:pt x="2216815" y="593635"/>
                </a:lnTo>
                <a:cubicBezTo>
                  <a:pt x="2216815" y="600954"/>
                  <a:pt x="2213908" y="607972"/>
                  <a:pt x="2208733" y="613147"/>
                </a:cubicBezTo>
                <a:cubicBezTo>
                  <a:pt x="2203559" y="618322"/>
                  <a:pt x="2196540" y="621229"/>
                  <a:pt x="2189221" y="621229"/>
                </a:cubicBezTo>
                <a:lnTo>
                  <a:pt x="27594" y="621229"/>
                </a:lnTo>
                <a:cubicBezTo>
                  <a:pt x="20276" y="621229"/>
                  <a:pt x="13257" y="618322"/>
                  <a:pt x="8082" y="613147"/>
                </a:cubicBezTo>
                <a:cubicBezTo>
                  <a:pt x="2907" y="607972"/>
                  <a:pt x="0" y="600954"/>
                  <a:pt x="0" y="593635"/>
                </a:cubicBezTo>
                <a:lnTo>
                  <a:pt x="0" y="27594"/>
                </a:lnTo>
                <a:cubicBezTo>
                  <a:pt x="0" y="20276"/>
                  <a:pt x="2907" y="13257"/>
                  <a:pt x="8082" y="8082"/>
                </a:cubicBezTo>
                <a:cubicBezTo>
                  <a:pt x="13257" y="2907"/>
                  <a:pt x="20276" y="0"/>
                  <a:pt x="27594" y="0"/>
                </a:cubicBezTo>
                <a:close/>
              </a:path>
            </a:pathLst>
          </a:custGeom>
          <a:solidFill>
            <a:srgbClr val="C5F4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31">
            <a:extLst>
              <a:ext uri="{FF2B5EF4-FFF2-40B4-BE49-F238E27FC236}">
                <a16:creationId xmlns:a16="http://schemas.microsoft.com/office/drawing/2014/main" id="{ED4B64EE-851F-1891-731C-976BFCB08F90}"/>
              </a:ext>
            </a:extLst>
          </p:cNvPr>
          <p:cNvSpPr txBox="1"/>
          <p:nvPr/>
        </p:nvSpPr>
        <p:spPr>
          <a:xfrm>
            <a:off x="1101121" y="83144"/>
            <a:ext cx="15221892" cy="1615827"/>
          </a:xfrm>
          <a:prstGeom prst="rect">
            <a:avLst/>
          </a:prstGeom>
          <a:noFill/>
          <a:ln>
            <a:noFill/>
          </a:ln>
        </p:spPr>
        <p:txBody>
          <a:bodyPr spcFirstLastPara="1" wrap="square" lIns="0" tIns="0" rIns="0" bIns="0" anchor="t" anchorCtr="0">
            <a:spAutoFit/>
          </a:bodyPr>
          <a:lstStyle/>
          <a:p>
            <a:pPr marL="0" marR="0" lvl="0" indent="0" algn="just" rtl="0">
              <a:lnSpc>
                <a:spcPct val="140000"/>
              </a:lnSpc>
              <a:spcBef>
                <a:spcPts val="0"/>
              </a:spcBef>
              <a:spcAft>
                <a:spcPts val="0"/>
              </a:spcAft>
              <a:buNone/>
            </a:pPr>
            <a:r>
              <a:rPr lang="en-US" sz="7500" b="0" i="0" u="none" strike="noStrike" cap="none" dirty="0">
                <a:solidFill>
                  <a:srgbClr val="131314"/>
                </a:solidFill>
                <a:latin typeface="Michroma"/>
                <a:ea typeface="Michroma"/>
                <a:cs typeface="Michroma"/>
                <a:sym typeface="Michroma"/>
              </a:rPr>
              <a:t>Dashboard Features</a:t>
            </a:r>
            <a:endParaRPr dirty="0"/>
          </a:p>
        </p:txBody>
      </p:sp>
      <p:sp>
        <p:nvSpPr>
          <p:cNvPr id="414" name="Google Shape;414;p31">
            <a:extLst>
              <a:ext uri="{FF2B5EF4-FFF2-40B4-BE49-F238E27FC236}">
                <a16:creationId xmlns:a16="http://schemas.microsoft.com/office/drawing/2014/main" id="{C3306BCE-9F06-D08C-D00F-3442B3F9C408}"/>
              </a:ext>
            </a:extLst>
          </p:cNvPr>
          <p:cNvSpPr txBox="1"/>
          <p:nvPr/>
        </p:nvSpPr>
        <p:spPr>
          <a:xfrm>
            <a:off x="1595132" y="2852196"/>
            <a:ext cx="3051225" cy="1061828"/>
          </a:xfrm>
          <a:prstGeom prst="rect">
            <a:avLst/>
          </a:prstGeom>
          <a:noFill/>
          <a:ln>
            <a:noFill/>
          </a:ln>
        </p:spPr>
        <p:txBody>
          <a:bodyPr spcFirstLastPara="1" wrap="square" lIns="0" tIns="0" rIns="0" bIns="0" anchor="t" anchorCtr="0">
            <a:spAutoFit/>
          </a:bodyPr>
          <a:lstStyle/>
          <a:p>
            <a:pPr marL="0" marR="0" lvl="0" indent="0" algn="l" rtl="0">
              <a:lnSpc>
                <a:spcPct val="115000"/>
              </a:lnSpc>
              <a:spcBef>
                <a:spcPts val="0"/>
              </a:spcBef>
              <a:spcAft>
                <a:spcPts val="0"/>
              </a:spcAft>
              <a:buNone/>
            </a:pPr>
            <a:r>
              <a:rPr lang="en-IN" sz="3000" b="1" dirty="0">
                <a:solidFill>
                  <a:schemeClr val="bg1"/>
                </a:solidFill>
                <a:latin typeface="Montserrat" panose="020F0502020204030204" pitchFamily="2" charset="0"/>
              </a:rPr>
              <a:t>Visual representation</a:t>
            </a:r>
          </a:p>
        </p:txBody>
      </p:sp>
      <p:sp>
        <p:nvSpPr>
          <p:cNvPr id="415" name="Google Shape;415;p31">
            <a:extLst>
              <a:ext uri="{FF2B5EF4-FFF2-40B4-BE49-F238E27FC236}">
                <a16:creationId xmlns:a16="http://schemas.microsoft.com/office/drawing/2014/main" id="{E7BBC916-B2FC-3327-9885-87B0ED113DE1}"/>
              </a:ext>
            </a:extLst>
          </p:cNvPr>
          <p:cNvSpPr txBox="1"/>
          <p:nvPr/>
        </p:nvSpPr>
        <p:spPr>
          <a:xfrm>
            <a:off x="673774" y="2758787"/>
            <a:ext cx="707400" cy="800325"/>
          </a:xfrm>
          <a:prstGeom prst="rect">
            <a:avLst/>
          </a:prstGeom>
          <a:noFill/>
          <a:ln>
            <a:noFill/>
          </a:ln>
        </p:spPr>
        <p:txBody>
          <a:bodyPr spcFirstLastPara="1" wrap="square" lIns="0" tIns="0" rIns="0" bIns="0" anchor="t" anchorCtr="0">
            <a:spAutoFit/>
          </a:bodyPr>
          <a:lstStyle/>
          <a:p>
            <a:pPr marL="0" marR="0" lvl="0" indent="0" algn="ctr" rtl="0">
              <a:lnSpc>
                <a:spcPct val="115000"/>
              </a:lnSpc>
              <a:spcBef>
                <a:spcPts val="0"/>
              </a:spcBef>
              <a:spcAft>
                <a:spcPts val="0"/>
              </a:spcAft>
              <a:buNone/>
            </a:pPr>
            <a:r>
              <a:rPr lang="en-US" sz="5199" b="1" i="0" u="none" strike="noStrike" cap="none" dirty="0">
                <a:solidFill>
                  <a:srgbClr val="FFFFFF"/>
                </a:solidFill>
                <a:latin typeface="Montserrat"/>
                <a:ea typeface="Montserrat"/>
                <a:cs typeface="Montserrat"/>
                <a:sym typeface="Montserrat"/>
              </a:rPr>
              <a:t>01</a:t>
            </a:r>
            <a:endParaRPr dirty="0"/>
          </a:p>
        </p:txBody>
      </p:sp>
      <p:sp>
        <p:nvSpPr>
          <p:cNvPr id="416" name="Google Shape;416;p31">
            <a:extLst>
              <a:ext uri="{FF2B5EF4-FFF2-40B4-BE49-F238E27FC236}">
                <a16:creationId xmlns:a16="http://schemas.microsoft.com/office/drawing/2014/main" id="{2A3AB032-7905-9B43-E2B3-B0DAF36BF67E}"/>
              </a:ext>
            </a:extLst>
          </p:cNvPr>
          <p:cNvSpPr txBox="1"/>
          <p:nvPr/>
        </p:nvSpPr>
        <p:spPr>
          <a:xfrm>
            <a:off x="888684" y="3930758"/>
            <a:ext cx="4132359" cy="991041"/>
          </a:xfrm>
          <a:prstGeom prst="rect">
            <a:avLst/>
          </a:prstGeom>
          <a:noFill/>
          <a:ln>
            <a:noFill/>
          </a:ln>
        </p:spPr>
        <p:txBody>
          <a:bodyPr spcFirstLastPara="1" wrap="square" lIns="0" tIns="0" rIns="0" bIns="0" anchor="t" anchorCtr="0">
            <a:spAutoFit/>
          </a:bodyPr>
          <a:lstStyle/>
          <a:p>
            <a:pPr marL="0" marR="0" lvl="0" indent="0" algn="l" rtl="0">
              <a:lnSpc>
                <a:spcPct val="115000"/>
              </a:lnSpc>
              <a:spcBef>
                <a:spcPts val="0"/>
              </a:spcBef>
              <a:spcAft>
                <a:spcPts val="0"/>
              </a:spcAft>
              <a:buNone/>
            </a:pPr>
            <a:r>
              <a:rPr lang="en-US" sz="2800" dirty="0">
                <a:solidFill>
                  <a:schemeClr val="bg1"/>
                </a:solidFill>
              </a:rPr>
              <a:t>Total Sales ,Order Count, Top Products</a:t>
            </a:r>
            <a:endParaRPr sz="2800" dirty="0">
              <a:solidFill>
                <a:schemeClr val="bg1"/>
              </a:solidFill>
            </a:endParaRPr>
          </a:p>
        </p:txBody>
      </p:sp>
      <p:grpSp>
        <p:nvGrpSpPr>
          <p:cNvPr id="417" name="Google Shape;417;p31">
            <a:extLst>
              <a:ext uri="{FF2B5EF4-FFF2-40B4-BE49-F238E27FC236}">
                <a16:creationId xmlns:a16="http://schemas.microsoft.com/office/drawing/2014/main" id="{99B0737A-0B32-7F77-1968-F9E5237822D4}"/>
              </a:ext>
            </a:extLst>
          </p:cNvPr>
          <p:cNvGrpSpPr/>
          <p:nvPr/>
        </p:nvGrpSpPr>
        <p:grpSpPr>
          <a:xfrm>
            <a:off x="7284743" y="2631586"/>
            <a:ext cx="4234127" cy="2637870"/>
            <a:chOff x="295337" y="-5126132"/>
            <a:chExt cx="5645502" cy="3517159"/>
          </a:xfrm>
        </p:grpSpPr>
        <p:sp>
          <p:nvSpPr>
            <p:cNvPr id="418" name="Google Shape;418;p31">
              <a:extLst>
                <a:ext uri="{FF2B5EF4-FFF2-40B4-BE49-F238E27FC236}">
                  <a16:creationId xmlns:a16="http://schemas.microsoft.com/office/drawing/2014/main" id="{8261AB8C-8F58-3D34-1740-04FCA456C320}"/>
                </a:ext>
              </a:extLst>
            </p:cNvPr>
            <p:cNvSpPr txBox="1"/>
            <p:nvPr/>
          </p:nvSpPr>
          <p:spPr>
            <a:xfrm>
              <a:off x="1757463" y="-4985572"/>
              <a:ext cx="4068300" cy="1415772"/>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L="0" indent="0">
                <a:lnSpc>
                  <a:spcPct val="115000"/>
                </a:lnSpc>
                <a:buNone/>
                <a:defRPr sz="3000" b="1">
                  <a:solidFill>
                    <a:schemeClr val="bg1"/>
                  </a:solidFill>
                  <a:latin typeface="Montserrat" panose="020F0502020204030204" pitchFamily="2" charset="0"/>
                </a:defRPr>
              </a:lvl1pPr>
            </a:lstStyle>
            <a:p>
              <a:r>
                <a:rPr lang="en-IN" dirty="0"/>
                <a:t>Slicers and filters</a:t>
              </a:r>
              <a:endParaRPr dirty="0"/>
            </a:p>
          </p:txBody>
        </p:sp>
        <p:sp>
          <p:nvSpPr>
            <p:cNvPr id="419" name="Google Shape;419;p31">
              <a:extLst>
                <a:ext uri="{FF2B5EF4-FFF2-40B4-BE49-F238E27FC236}">
                  <a16:creationId xmlns:a16="http://schemas.microsoft.com/office/drawing/2014/main" id="{B01F1A43-6117-046B-CE5E-266881616374}"/>
                </a:ext>
              </a:extLst>
            </p:cNvPr>
            <p:cNvSpPr txBox="1"/>
            <p:nvPr/>
          </p:nvSpPr>
          <p:spPr>
            <a:xfrm>
              <a:off x="295337" y="-5126132"/>
              <a:ext cx="1117500" cy="1067100"/>
            </a:xfrm>
            <a:prstGeom prst="rect">
              <a:avLst/>
            </a:prstGeom>
            <a:noFill/>
            <a:ln>
              <a:noFill/>
            </a:ln>
          </p:spPr>
          <p:txBody>
            <a:bodyPr spcFirstLastPara="1" wrap="square" lIns="0" tIns="0" rIns="0" bIns="0" anchor="t" anchorCtr="0">
              <a:spAutoFit/>
            </a:bodyPr>
            <a:lstStyle/>
            <a:p>
              <a:pPr marL="0" marR="0" lvl="0" indent="0" algn="ctr" rtl="0">
                <a:lnSpc>
                  <a:spcPct val="115000"/>
                </a:lnSpc>
                <a:spcBef>
                  <a:spcPts val="0"/>
                </a:spcBef>
                <a:spcAft>
                  <a:spcPts val="0"/>
                </a:spcAft>
                <a:buNone/>
              </a:pPr>
              <a:r>
                <a:rPr lang="en-US" sz="5199" b="1" i="0" u="none" strike="noStrike" cap="none" dirty="0">
                  <a:solidFill>
                    <a:srgbClr val="FFFFFF"/>
                  </a:solidFill>
                  <a:latin typeface="Montserrat"/>
                  <a:ea typeface="Montserrat"/>
                  <a:cs typeface="Montserrat"/>
                  <a:sym typeface="Montserrat"/>
                </a:rPr>
                <a:t>02</a:t>
              </a:r>
              <a:endParaRPr dirty="0"/>
            </a:p>
          </p:txBody>
        </p:sp>
        <p:sp>
          <p:nvSpPr>
            <p:cNvPr id="420" name="Google Shape;420;p31">
              <a:extLst>
                <a:ext uri="{FF2B5EF4-FFF2-40B4-BE49-F238E27FC236}">
                  <a16:creationId xmlns:a16="http://schemas.microsoft.com/office/drawing/2014/main" id="{8FF03447-64A5-2833-D300-60850DF61F3F}"/>
                </a:ext>
              </a:extLst>
            </p:cNvPr>
            <p:cNvSpPr txBox="1"/>
            <p:nvPr/>
          </p:nvSpPr>
          <p:spPr>
            <a:xfrm>
              <a:off x="569196" y="-3591054"/>
              <a:ext cx="5371643" cy="1982081"/>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L="0" indent="0">
                <a:lnSpc>
                  <a:spcPct val="115000"/>
                </a:lnSpc>
                <a:buNone/>
                <a:defRPr sz="2800">
                  <a:solidFill>
                    <a:schemeClr val="bg1"/>
                  </a:solidFill>
                </a:defRPr>
              </a:lvl1pPr>
            </a:lstStyle>
            <a:p>
              <a:r>
                <a:rPr lang="en-US" dirty="0"/>
                <a:t>For selecting specific time periods, regions or product categories</a:t>
              </a:r>
              <a:endParaRPr dirty="0"/>
            </a:p>
          </p:txBody>
        </p:sp>
      </p:grpSp>
      <p:grpSp>
        <p:nvGrpSpPr>
          <p:cNvPr id="421" name="Google Shape;421;p31">
            <a:extLst>
              <a:ext uri="{FF2B5EF4-FFF2-40B4-BE49-F238E27FC236}">
                <a16:creationId xmlns:a16="http://schemas.microsoft.com/office/drawing/2014/main" id="{30E96607-FB30-B44A-DAD5-2D07A7B7A882}"/>
              </a:ext>
            </a:extLst>
          </p:cNvPr>
          <p:cNvGrpSpPr/>
          <p:nvPr/>
        </p:nvGrpSpPr>
        <p:grpSpPr>
          <a:xfrm>
            <a:off x="13172134" y="2748139"/>
            <a:ext cx="4096953" cy="2427562"/>
            <a:chOff x="0" y="-85725"/>
            <a:chExt cx="5462605" cy="3236749"/>
          </a:xfrm>
        </p:grpSpPr>
        <p:sp>
          <p:nvSpPr>
            <p:cNvPr id="422" name="Google Shape;422;p31">
              <a:extLst>
                <a:ext uri="{FF2B5EF4-FFF2-40B4-BE49-F238E27FC236}">
                  <a16:creationId xmlns:a16="http://schemas.microsoft.com/office/drawing/2014/main" id="{96E2FC33-EAAA-E7E3-7534-26E03D35164A}"/>
                </a:ext>
              </a:extLst>
            </p:cNvPr>
            <p:cNvSpPr txBox="1"/>
            <p:nvPr/>
          </p:nvSpPr>
          <p:spPr>
            <a:xfrm>
              <a:off x="1394306" y="165947"/>
              <a:ext cx="4068299" cy="943848"/>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RPr/>
              </a:defPPr>
              <a:lvl1pPr marL="0" indent="0">
                <a:lnSpc>
                  <a:spcPct val="115000"/>
                </a:lnSpc>
                <a:buNone/>
                <a:defRPr sz="3000" b="1">
                  <a:solidFill>
                    <a:schemeClr val="bg1"/>
                  </a:solidFill>
                  <a:latin typeface="Montserrat" panose="020F0502020204030204" pitchFamily="2" charset="0"/>
                </a:defRPr>
              </a:lvl1pPr>
            </a:lstStyle>
            <a:p>
              <a:r>
                <a:rPr lang="en-IN" dirty="0"/>
                <a:t>Drill-down</a:t>
              </a:r>
              <a:endParaRPr dirty="0"/>
            </a:p>
          </p:txBody>
        </p:sp>
        <p:sp>
          <p:nvSpPr>
            <p:cNvPr id="423" name="Google Shape;423;p31">
              <a:extLst>
                <a:ext uri="{FF2B5EF4-FFF2-40B4-BE49-F238E27FC236}">
                  <a16:creationId xmlns:a16="http://schemas.microsoft.com/office/drawing/2014/main" id="{8E4E1F08-75E8-A1F2-6910-CE1EA3E2B9CF}"/>
                </a:ext>
              </a:extLst>
            </p:cNvPr>
            <p:cNvSpPr txBox="1"/>
            <p:nvPr/>
          </p:nvSpPr>
          <p:spPr>
            <a:xfrm>
              <a:off x="0" y="-85725"/>
              <a:ext cx="1119300" cy="1067100"/>
            </a:xfrm>
            <a:prstGeom prst="rect">
              <a:avLst/>
            </a:prstGeom>
            <a:noFill/>
            <a:ln>
              <a:noFill/>
            </a:ln>
          </p:spPr>
          <p:txBody>
            <a:bodyPr spcFirstLastPara="1" wrap="square" lIns="0" tIns="0" rIns="0" bIns="0" anchor="t" anchorCtr="0">
              <a:spAutoFit/>
            </a:bodyPr>
            <a:lstStyle/>
            <a:p>
              <a:pPr marL="0" marR="0" lvl="0" indent="0" algn="ctr" rtl="0">
                <a:lnSpc>
                  <a:spcPct val="115000"/>
                </a:lnSpc>
                <a:spcBef>
                  <a:spcPts val="0"/>
                </a:spcBef>
                <a:spcAft>
                  <a:spcPts val="0"/>
                </a:spcAft>
                <a:buNone/>
              </a:pPr>
              <a:r>
                <a:rPr lang="en-US" sz="5199" b="1" i="0" u="none" strike="noStrike" cap="none" dirty="0">
                  <a:solidFill>
                    <a:srgbClr val="FFFFFF"/>
                  </a:solidFill>
                  <a:latin typeface="Montserrat"/>
                  <a:ea typeface="Montserrat"/>
                  <a:cs typeface="Montserrat"/>
                  <a:sym typeface="Montserrat"/>
                </a:rPr>
                <a:t>03</a:t>
              </a:r>
              <a:endParaRPr dirty="0"/>
            </a:p>
          </p:txBody>
        </p:sp>
        <p:sp>
          <p:nvSpPr>
            <p:cNvPr id="424" name="Google Shape;424;p31">
              <a:extLst>
                <a:ext uri="{FF2B5EF4-FFF2-40B4-BE49-F238E27FC236}">
                  <a16:creationId xmlns:a16="http://schemas.microsoft.com/office/drawing/2014/main" id="{6D658CEC-D0CE-2E84-7070-60E047ED9C88}"/>
                </a:ext>
              </a:extLst>
            </p:cNvPr>
            <p:cNvSpPr txBox="1"/>
            <p:nvPr/>
          </p:nvSpPr>
          <p:spPr>
            <a:xfrm>
              <a:off x="1052306" y="1168943"/>
              <a:ext cx="4410299" cy="1982081"/>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RPr/>
              </a:defPPr>
              <a:lvl1pPr marL="0" indent="0">
                <a:lnSpc>
                  <a:spcPct val="115000"/>
                </a:lnSpc>
                <a:buNone/>
                <a:defRPr sz="2800">
                  <a:solidFill>
                    <a:schemeClr val="bg1"/>
                  </a:solidFill>
                </a:defRPr>
              </a:lvl1pPr>
            </a:lstStyle>
            <a:p>
              <a:r>
                <a:rPr lang="en-US" dirty="0"/>
                <a:t>Capabilities to analyze trends over time</a:t>
              </a:r>
              <a:endParaRPr dirty="0"/>
            </a:p>
          </p:txBody>
        </p:sp>
      </p:grpSp>
      <p:pic>
        <p:nvPicPr>
          <p:cNvPr id="426" name="Google Shape;426;p31">
            <a:extLst>
              <a:ext uri="{FF2B5EF4-FFF2-40B4-BE49-F238E27FC236}">
                <a16:creationId xmlns:a16="http://schemas.microsoft.com/office/drawing/2014/main" id="{33A4AC65-3D28-AFF6-A5D6-386B0CB9A4F4}"/>
              </a:ext>
            </a:extLst>
          </p:cNvPr>
          <p:cNvPicPr preferRelativeResize="0"/>
          <p:nvPr/>
        </p:nvPicPr>
        <p:blipFill>
          <a:blip r:embed="rId3">
            <a:alphaModFix/>
          </a:blip>
          <a:stretch>
            <a:fillRect/>
          </a:stretch>
        </p:blipFill>
        <p:spPr>
          <a:xfrm>
            <a:off x="888684" y="1698078"/>
            <a:ext cx="842685" cy="934400"/>
          </a:xfrm>
          <a:prstGeom prst="rect">
            <a:avLst/>
          </a:prstGeom>
          <a:noFill/>
          <a:ln>
            <a:noFill/>
          </a:ln>
        </p:spPr>
      </p:pic>
      <p:pic>
        <p:nvPicPr>
          <p:cNvPr id="427" name="Google Shape;427;p31">
            <a:extLst>
              <a:ext uri="{FF2B5EF4-FFF2-40B4-BE49-F238E27FC236}">
                <a16:creationId xmlns:a16="http://schemas.microsoft.com/office/drawing/2014/main" id="{BC0C9F3C-676A-8E60-38E6-42A273BC6528}"/>
              </a:ext>
            </a:extLst>
          </p:cNvPr>
          <p:cNvPicPr preferRelativeResize="0"/>
          <p:nvPr/>
        </p:nvPicPr>
        <p:blipFill>
          <a:blip r:embed="rId3">
            <a:alphaModFix/>
          </a:blip>
          <a:stretch>
            <a:fillRect/>
          </a:stretch>
        </p:blipFill>
        <p:spPr>
          <a:xfrm>
            <a:off x="7454851" y="1698078"/>
            <a:ext cx="842685" cy="934400"/>
          </a:xfrm>
          <a:prstGeom prst="rect">
            <a:avLst/>
          </a:prstGeom>
          <a:noFill/>
          <a:ln>
            <a:noFill/>
          </a:ln>
        </p:spPr>
      </p:pic>
      <p:pic>
        <p:nvPicPr>
          <p:cNvPr id="428" name="Google Shape;428;p31">
            <a:extLst>
              <a:ext uri="{FF2B5EF4-FFF2-40B4-BE49-F238E27FC236}">
                <a16:creationId xmlns:a16="http://schemas.microsoft.com/office/drawing/2014/main" id="{6B1E8771-A611-89E6-F9DE-F447EDE4B485}"/>
              </a:ext>
            </a:extLst>
          </p:cNvPr>
          <p:cNvPicPr preferRelativeResize="0"/>
          <p:nvPr/>
        </p:nvPicPr>
        <p:blipFill>
          <a:blip r:embed="rId3">
            <a:alphaModFix/>
          </a:blip>
          <a:stretch>
            <a:fillRect/>
          </a:stretch>
        </p:blipFill>
        <p:spPr>
          <a:xfrm>
            <a:off x="13080016" y="1692754"/>
            <a:ext cx="842685" cy="934400"/>
          </a:xfrm>
          <a:prstGeom prst="rect">
            <a:avLst/>
          </a:prstGeom>
          <a:noFill/>
          <a:ln>
            <a:noFill/>
          </a:ln>
        </p:spPr>
      </p:pic>
      <p:grpSp>
        <p:nvGrpSpPr>
          <p:cNvPr id="5" name="Google Shape;421;p31">
            <a:extLst>
              <a:ext uri="{FF2B5EF4-FFF2-40B4-BE49-F238E27FC236}">
                <a16:creationId xmlns:a16="http://schemas.microsoft.com/office/drawing/2014/main" id="{CC71B319-C37E-E1CD-9B0A-82B079304891}"/>
              </a:ext>
            </a:extLst>
          </p:cNvPr>
          <p:cNvGrpSpPr/>
          <p:nvPr/>
        </p:nvGrpSpPr>
        <p:grpSpPr>
          <a:xfrm>
            <a:off x="796759" y="6834910"/>
            <a:ext cx="4603620" cy="2792538"/>
            <a:chOff x="-11361909" y="6325650"/>
            <a:chExt cx="6138160" cy="3723383"/>
          </a:xfrm>
        </p:grpSpPr>
        <p:sp>
          <p:nvSpPr>
            <p:cNvPr id="6" name="Google Shape;422;p31">
              <a:extLst>
                <a:ext uri="{FF2B5EF4-FFF2-40B4-BE49-F238E27FC236}">
                  <a16:creationId xmlns:a16="http://schemas.microsoft.com/office/drawing/2014/main" id="{4A58828E-FE97-43A2-7025-9925CB888A9B}"/>
                </a:ext>
              </a:extLst>
            </p:cNvPr>
            <p:cNvSpPr txBox="1"/>
            <p:nvPr/>
          </p:nvSpPr>
          <p:spPr>
            <a:xfrm>
              <a:off x="-9807025" y="6585122"/>
              <a:ext cx="4068299" cy="707887"/>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L="0" indent="0">
                <a:lnSpc>
                  <a:spcPct val="115000"/>
                </a:lnSpc>
                <a:buNone/>
                <a:defRPr sz="3000" b="1">
                  <a:solidFill>
                    <a:schemeClr val="bg1"/>
                  </a:solidFill>
                  <a:latin typeface="Montserrat" panose="020F0502020204030204" pitchFamily="2" charset="0"/>
                </a:defRPr>
              </a:lvl1pPr>
            </a:lstStyle>
            <a:p>
              <a:r>
                <a:rPr lang="en-IN" dirty="0"/>
                <a:t>Benefits</a:t>
              </a:r>
              <a:endParaRPr dirty="0"/>
            </a:p>
          </p:txBody>
        </p:sp>
        <p:sp>
          <p:nvSpPr>
            <p:cNvPr id="7" name="Google Shape;423;p31">
              <a:extLst>
                <a:ext uri="{FF2B5EF4-FFF2-40B4-BE49-F238E27FC236}">
                  <a16:creationId xmlns:a16="http://schemas.microsoft.com/office/drawing/2014/main" id="{B419EF16-DFB0-BEB3-1AF2-D6034AF58A41}"/>
                </a:ext>
              </a:extLst>
            </p:cNvPr>
            <p:cNvSpPr txBox="1"/>
            <p:nvPr/>
          </p:nvSpPr>
          <p:spPr>
            <a:xfrm>
              <a:off x="-11361909" y="6325650"/>
              <a:ext cx="1241447" cy="1226832"/>
            </a:xfrm>
            <a:prstGeom prst="rect">
              <a:avLst/>
            </a:prstGeom>
            <a:noFill/>
            <a:ln>
              <a:noFill/>
            </a:ln>
          </p:spPr>
          <p:txBody>
            <a:bodyPr spcFirstLastPara="1" wrap="square" lIns="0" tIns="0" rIns="0" bIns="0" anchor="t" anchorCtr="0">
              <a:spAutoFit/>
            </a:bodyPr>
            <a:lstStyle/>
            <a:p>
              <a:pPr marL="0" marR="0" lvl="0" indent="0" algn="ctr" rtl="0">
                <a:lnSpc>
                  <a:spcPct val="115000"/>
                </a:lnSpc>
                <a:spcBef>
                  <a:spcPts val="0"/>
                </a:spcBef>
                <a:spcAft>
                  <a:spcPts val="0"/>
                </a:spcAft>
                <a:buNone/>
              </a:pPr>
              <a:r>
                <a:rPr lang="en-US" sz="5199" b="1" i="0" u="none" strike="noStrike" cap="none">
                  <a:solidFill>
                    <a:srgbClr val="FFFFFF"/>
                  </a:solidFill>
                  <a:latin typeface="Montserrat"/>
                  <a:ea typeface="Montserrat"/>
                  <a:cs typeface="Montserrat"/>
                  <a:sym typeface="Montserrat"/>
                </a:rPr>
                <a:t>04</a:t>
              </a:r>
              <a:endParaRPr dirty="0"/>
            </a:p>
          </p:txBody>
        </p:sp>
        <p:sp>
          <p:nvSpPr>
            <p:cNvPr id="8" name="Google Shape;424;p31">
              <a:extLst>
                <a:ext uri="{FF2B5EF4-FFF2-40B4-BE49-F238E27FC236}">
                  <a16:creationId xmlns:a16="http://schemas.microsoft.com/office/drawing/2014/main" id="{D0F62824-3F3B-D761-B94A-3427C0C999F9}"/>
                </a:ext>
              </a:extLst>
            </p:cNvPr>
            <p:cNvSpPr txBox="1"/>
            <p:nvPr/>
          </p:nvSpPr>
          <p:spPr>
            <a:xfrm>
              <a:off x="-10820672" y="7406259"/>
              <a:ext cx="5596923" cy="2642774"/>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L="0" indent="0">
                <a:lnSpc>
                  <a:spcPct val="115000"/>
                </a:lnSpc>
                <a:buNone/>
                <a:defRPr sz="2800">
                  <a:solidFill>
                    <a:schemeClr val="bg1"/>
                  </a:solidFill>
                </a:defRPr>
              </a:lvl1pPr>
            </a:lstStyle>
            <a:p>
              <a:pPr marL="457200" indent="-457200">
                <a:buClr>
                  <a:schemeClr val="tx1">
                    <a:lumMod val="10000"/>
                    <a:lumOff val="90000"/>
                  </a:schemeClr>
                </a:buClr>
                <a:buFont typeface="Wingdings" panose="05000000000000000000" pitchFamily="2" charset="2"/>
                <a:buChar char="Ø"/>
              </a:pPr>
              <a:r>
                <a:rPr lang="en-IN" dirty="0"/>
                <a:t>Easy to monitor</a:t>
              </a:r>
            </a:p>
            <a:p>
              <a:pPr marL="457200" indent="-457200">
                <a:buClr>
                  <a:schemeClr val="tx1">
                    <a:lumMod val="10000"/>
                    <a:lumOff val="90000"/>
                  </a:schemeClr>
                </a:buClr>
                <a:buFont typeface="Wingdings" panose="05000000000000000000" pitchFamily="2" charset="2"/>
                <a:buChar char="Ø"/>
              </a:pPr>
              <a:r>
                <a:rPr lang="en-IN" dirty="0"/>
                <a:t>Interactive elements </a:t>
              </a:r>
            </a:p>
            <a:p>
              <a:pPr marL="457200" indent="-457200">
                <a:buClr>
                  <a:schemeClr val="tx1">
                    <a:lumMod val="10000"/>
                    <a:lumOff val="90000"/>
                  </a:schemeClr>
                </a:buClr>
                <a:buFont typeface="Wingdings" panose="05000000000000000000" pitchFamily="2" charset="2"/>
                <a:buChar char="Ø"/>
              </a:pPr>
              <a:r>
                <a:rPr lang="en-IN" dirty="0"/>
                <a:t>Clean and organized layout</a:t>
              </a:r>
              <a:endParaRPr dirty="0"/>
            </a:p>
          </p:txBody>
        </p:sp>
      </p:grpSp>
      <p:cxnSp>
        <p:nvCxnSpPr>
          <p:cNvPr id="9" name="Google Shape;406;p31">
            <a:extLst>
              <a:ext uri="{FF2B5EF4-FFF2-40B4-BE49-F238E27FC236}">
                <a16:creationId xmlns:a16="http://schemas.microsoft.com/office/drawing/2014/main" id="{07FF9D89-1F0B-7BDB-7AEC-8C8AA8B32693}"/>
              </a:ext>
            </a:extLst>
          </p:cNvPr>
          <p:cNvCxnSpPr>
            <a:cxnSpLocks/>
          </p:cNvCxnSpPr>
          <p:nvPr/>
        </p:nvCxnSpPr>
        <p:spPr>
          <a:xfrm>
            <a:off x="450089" y="6383840"/>
            <a:ext cx="17682268" cy="0"/>
          </a:xfrm>
          <a:prstGeom prst="straightConnector1">
            <a:avLst/>
          </a:prstGeom>
          <a:noFill/>
          <a:ln w="50800" cap="flat" cmpd="sng">
            <a:solidFill>
              <a:srgbClr val="FFD7F3"/>
            </a:solidFill>
            <a:prstDash val="solid"/>
            <a:round/>
            <a:headEnd type="none" w="sm" len="sm"/>
            <a:tailEnd type="none" w="sm" len="sm"/>
          </a:ln>
        </p:spPr>
      </p:cxnSp>
      <p:pic>
        <p:nvPicPr>
          <p:cNvPr id="10" name="Google Shape;426;p31">
            <a:extLst>
              <a:ext uri="{FF2B5EF4-FFF2-40B4-BE49-F238E27FC236}">
                <a16:creationId xmlns:a16="http://schemas.microsoft.com/office/drawing/2014/main" id="{6885FB7F-CB27-DBAF-3577-2298B50FB19C}"/>
              </a:ext>
            </a:extLst>
          </p:cNvPr>
          <p:cNvPicPr preferRelativeResize="0"/>
          <p:nvPr/>
        </p:nvPicPr>
        <p:blipFill>
          <a:blip r:embed="rId3">
            <a:alphaModFix/>
          </a:blip>
          <a:stretch>
            <a:fillRect/>
          </a:stretch>
        </p:blipFill>
        <p:spPr>
          <a:xfrm>
            <a:off x="874443" y="5916640"/>
            <a:ext cx="842685" cy="934400"/>
          </a:xfrm>
          <a:prstGeom prst="rect">
            <a:avLst/>
          </a:prstGeom>
          <a:noFill/>
          <a:ln>
            <a:noFill/>
          </a:ln>
        </p:spPr>
      </p:pic>
      <p:pic>
        <p:nvPicPr>
          <p:cNvPr id="11" name="Google Shape;426;p31">
            <a:extLst>
              <a:ext uri="{FF2B5EF4-FFF2-40B4-BE49-F238E27FC236}">
                <a16:creationId xmlns:a16="http://schemas.microsoft.com/office/drawing/2014/main" id="{86DC5917-3BF3-9ACE-F9E4-A516B57946CE}"/>
              </a:ext>
            </a:extLst>
          </p:cNvPr>
          <p:cNvPicPr preferRelativeResize="0"/>
          <p:nvPr/>
        </p:nvPicPr>
        <p:blipFill>
          <a:blip r:embed="rId3">
            <a:alphaModFix/>
          </a:blip>
          <a:stretch>
            <a:fillRect/>
          </a:stretch>
        </p:blipFill>
        <p:spPr>
          <a:xfrm>
            <a:off x="7454850" y="5960749"/>
            <a:ext cx="842685" cy="934400"/>
          </a:xfrm>
          <a:prstGeom prst="rect">
            <a:avLst/>
          </a:prstGeom>
          <a:noFill/>
          <a:ln>
            <a:noFill/>
          </a:ln>
        </p:spPr>
      </p:pic>
      <p:pic>
        <p:nvPicPr>
          <p:cNvPr id="12" name="Google Shape;426;p31">
            <a:extLst>
              <a:ext uri="{FF2B5EF4-FFF2-40B4-BE49-F238E27FC236}">
                <a16:creationId xmlns:a16="http://schemas.microsoft.com/office/drawing/2014/main" id="{AC9B87C5-520E-A33F-A44D-3DB450819485}"/>
              </a:ext>
            </a:extLst>
          </p:cNvPr>
          <p:cNvPicPr preferRelativeResize="0"/>
          <p:nvPr/>
        </p:nvPicPr>
        <p:blipFill>
          <a:blip r:embed="rId3">
            <a:alphaModFix/>
          </a:blip>
          <a:stretch>
            <a:fillRect/>
          </a:stretch>
        </p:blipFill>
        <p:spPr>
          <a:xfrm>
            <a:off x="13118678" y="5967134"/>
            <a:ext cx="842685" cy="934400"/>
          </a:xfrm>
          <a:prstGeom prst="rect">
            <a:avLst/>
          </a:prstGeom>
          <a:noFill/>
          <a:ln>
            <a:noFill/>
          </a:ln>
        </p:spPr>
      </p:pic>
      <p:grpSp>
        <p:nvGrpSpPr>
          <p:cNvPr id="13" name="Google Shape;421;p31">
            <a:extLst>
              <a:ext uri="{FF2B5EF4-FFF2-40B4-BE49-F238E27FC236}">
                <a16:creationId xmlns:a16="http://schemas.microsoft.com/office/drawing/2014/main" id="{4DF4FE5F-7C23-19FE-46BE-9E4F2D79AFE4}"/>
              </a:ext>
            </a:extLst>
          </p:cNvPr>
          <p:cNvGrpSpPr/>
          <p:nvPr/>
        </p:nvGrpSpPr>
        <p:grpSpPr>
          <a:xfrm>
            <a:off x="13080016" y="7058369"/>
            <a:ext cx="4289810" cy="1813722"/>
            <a:chOff x="-11361909" y="6325650"/>
            <a:chExt cx="5719747" cy="2418295"/>
          </a:xfrm>
        </p:grpSpPr>
        <p:sp>
          <p:nvSpPr>
            <p:cNvPr id="14" name="Google Shape;422;p31">
              <a:extLst>
                <a:ext uri="{FF2B5EF4-FFF2-40B4-BE49-F238E27FC236}">
                  <a16:creationId xmlns:a16="http://schemas.microsoft.com/office/drawing/2014/main" id="{60F4940A-9220-7D6F-3255-EC31B7F6884D}"/>
                </a:ext>
              </a:extLst>
            </p:cNvPr>
            <p:cNvSpPr txBox="1"/>
            <p:nvPr/>
          </p:nvSpPr>
          <p:spPr>
            <a:xfrm>
              <a:off x="-9807025" y="6585122"/>
              <a:ext cx="4068299" cy="707886"/>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L="0" indent="0">
                <a:lnSpc>
                  <a:spcPct val="115000"/>
                </a:lnSpc>
                <a:buNone/>
                <a:defRPr sz="3000" b="1">
                  <a:solidFill>
                    <a:schemeClr val="bg1"/>
                  </a:solidFill>
                  <a:latin typeface="Montserrat" panose="020F0502020204030204" pitchFamily="2" charset="0"/>
                </a:defRPr>
              </a:lvl1pPr>
            </a:lstStyle>
            <a:p>
              <a:r>
                <a:rPr lang="en-IN" dirty="0"/>
                <a:t>Map</a:t>
              </a:r>
              <a:endParaRPr dirty="0"/>
            </a:p>
          </p:txBody>
        </p:sp>
        <p:sp>
          <p:nvSpPr>
            <p:cNvPr id="15" name="Google Shape;423;p31">
              <a:extLst>
                <a:ext uri="{FF2B5EF4-FFF2-40B4-BE49-F238E27FC236}">
                  <a16:creationId xmlns:a16="http://schemas.microsoft.com/office/drawing/2014/main" id="{F0E2F6D2-5B41-1C54-A0DD-37F40E22E11F}"/>
                </a:ext>
              </a:extLst>
            </p:cNvPr>
            <p:cNvSpPr txBox="1"/>
            <p:nvPr/>
          </p:nvSpPr>
          <p:spPr>
            <a:xfrm>
              <a:off x="-11361909" y="6325650"/>
              <a:ext cx="1241447" cy="1226832"/>
            </a:xfrm>
            <a:prstGeom prst="rect">
              <a:avLst/>
            </a:prstGeom>
            <a:noFill/>
            <a:ln>
              <a:noFill/>
            </a:ln>
          </p:spPr>
          <p:txBody>
            <a:bodyPr spcFirstLastPara="1" wrap="square" lIns="0" tIns="0" rIns="0" bIns="0" anchor="t" anchorCtr="0">
              <a:spAutoFit/>
            </a:bodyPr>
            <a:lstStyle/>
            <a:p>
              <a:pPr marL="0" marR="0" lvl="0" indent="0" algn="ctr" rtl="0">
                <a:lnSpc>
                  <a:spcPct val="115000"/>
                </a:lnSpc>
                <a:spcBef>
                  <a:spcPts val="0"/>
                </a:spcBef>
                <a:spcAft>
                  <a:spcPts val="0"/>
                </a:spcAft>
                <a:buNone/>
              </a:pPr>
              <a:r>
                <a:rPr lang="en-US" sz="5199" b="1" i="0" u="none" strike="noStrike" cap="none" dirty="0">
                  <a:solidFill>
                    <a:srgbClr val="FFFFFF"/>
                  </a:solidFill>
                  <a:latin typeface="Montserrat"/>
                  <a:ea typeface="Montserrat"/>
                  <a:cs typeface="Montserrat"/>
                  <a:sym typeface="Montserrat"/>
                </a:rPr>
                <a:t>06</a:t>
              </a:r>
              <a:endParaRPr dirty="0"/>
            </a:p>
          </p:txBody>
        </p:sp>
        <p:sp>
          <p:nvSpPr>
            <p:cNvPr id="16" name="Google Shape;424;p31">
              <a:extLst>
                <a:ext uri="{FF2B5EF4-FFF2-40B4-BE49-F238E27FC236}">
                  <a16:creationId xmlns:a16="http://schemas.microsoft.com/office/drawing/2014/main" id="{692E991F-2054-49FB-BE9A-8BBF28EBD378}"/>
                </a:ext>
              </a:extLst>
            </p:cNvPr>
            <p:cNvSpPr txBox="1"/>
            <p:nvPr/>
          </p:nvSpPr>
          <p:spPr>
            <a:xfrm>
              <a:off x="-11239085" y="7422557"/>
              <a:ext cx="5596923" cy="1321388"/>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L="0" indent="0">
                <a:lnSpc>
                  <a:spcPct val="115000"/>
                </a:lnSpc>
                <a:buNone/>
                <a:defRPr sz="2800">
                  <a:solidFill>
                    <a:schemeClr val="bg1"/>
                  </a:solidFill>
                </a:defRPr>
              </a:lvl1pPr>
            </a:lstStyle>
            <a:p>
              <a:pPr>
                <a:buClr>
                  <a:schemeClr val="tx1">
                    <a:lumMod val="10000"/>
                    <a:lumOff val="90000"/>
                  </a:schemeClr>
                </a:buClr>
              </a:pPr>
              <a:r>
                <a:rPr lang="en-US" dirty="0"/>
                <a:t>Region-wise sales map</a:t>
              </a:r>
            </a:p>
            <a:p>
              <a:pPr>
                <a:buClr>
                  <a:schemeClr val="tx1">
                    <a:lumMod val="10000"/>
                    <a:lumOff val="90000"/>
                  </a:schemeClr>
                </a:buClr>
              </a:pPr>
              <a:r>
                <a:rPr lang="en-US" dirty="0"/>
                <a:t>for geographic insights</a:t>
              </a:r>
              <a:endParaRPr dirty="0"/>
            </a:p>
          </p:txBody>
        </p:sp>
      </p:grpSp>
      <p:grpSp>
        <p:nvGrpSpPr>
          <p:cNvPr id="17" name="Google Shape;421;p31">
            <a:extLst>
              <a:ext uri="{FF2B5EF4-FFF2-40B4-BE49-F238E27FC236}">
                <a16:creationId xmlns:a16="http://schemas.microsoft.com/office/drawing/2014/main" id="{21BA7674-C911-507B-2D00-2F050858FF45}"/>
              </a:ext>
            </a:extLst>
          </p:cNvPr>
          <p:cNvGrpSpPr/>
          <p:nvPr/>
        </p:nvGrpSpPr>
        <p:grpSpPr>
          <a:xfrm>
            <a:off x="7273920" y="6960923"/>
            <a:ext cx="4268087" cy="1898942"/>
            <a:chOff x="-11361909" y="6325650"/>
            <a:chExt cx="5690782" cy="2531921"/>
          </a:xfrm>
        </p:grpSpPr>
        <p:sp>
          <p:nvSpPr>
            <p:cNvPr id="18" name="Google Shape;422;p31">
              <a:extLst>
                <a:ext uri="{FF2B5EF4-FFF2-40B4-BE49-F238E27FC236}">
                  <a16:creationId xmlns:a16="http://schemas.microsoft.com/office/drawing/2014/main" id="{91F3B18F-D37F-CD98-F6F1-5FFEAAEAC2F6}"/>
                </a:ext>
              </a:extLst>
            </p:cNvPr>
            <p:cNvSpPr txBox="1"/>
            <p:nvPr/>
          </p:nvSpPr>
          <p:spPr>
            <a:xfrm>
              <a:off x="-9807025" y="6585122"/>
              <a:ext cx="4068299" cy="707886"/>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L="0" indent="0">
                <a:lnSpc>
                  <a:spcPct val="115000"/>
                </a:lnSpc>
                <a:buNone/>
                <a:defRPr sz="3000" b="1">
                  <a:solidFill>
                    <a:schemeClr val="bg1"/>
                  </a:solidFill>
                  <a:latin typeface="Montserrat" panose="020F0502020204030204" pitchFamily="2" charset="0"/>
                </a:defRPr>
              </a:lvl1pPr>
            </a:lstStyle>
            <a:p>
              <a:r>
                <a:rPr lang="en-IN" dirty="0"/>
                <a:t>Dynamic</a:t>
              </a:r>
              <a:endParaRPr dirty="0"/>
            </a:p>
          </p:txBody>
        </p:sp>
        <p:sp>
          <p:nvSpPr>
            <p:cNvPr id="19" name="Google Shape;423;p31">
              <a:extLst>
                <a:ext uri="{FF2B5EF4-FFF2-40B4-BE49-F238E27FC236}">
                  <a16:creationId xmlns:a16="http://schemas.microsoft.com/office/drawing/2014/main" id="{9656D6C6-DF96-FDB9-C11C-01F4F5BC09C7}"/>
                </a:ext>
              </a:extLst>
            </p:cNvPr>
            <p:cNvSpPr txBox="1"/>
            <p:nvPr/>
          </p:nvSpPr>
          <p:spPr>
            <a:xfrm>
              <a:off x="-11361909" y="6325650"/>
              <a:ext cx="1241447" cy="1226832"/>
            </a:xfrm>
            <a:prstGeom prst="rect">
              <a:avLst/>
            </a:prstGeom>
            <a:noFill/>
            <a:ln>
              <a:noFill/>
            </a:ln>
          </p:spPr>
          <p:txBody>
            <a:bodyPr spcFirstLastPara="1" wrap="square" lIns="0" tIns="0" rIns="0" bIns="0" anchor="t" anchorCtr="0">
              <a:spAutoFit/>
            </a:bodyPr>
            <a:lstStyle/>
            <a:p>
              <a:pPr marL="0" marR="0" lvl="0" indent="0" algn="ctr" rtl="0">
                <a:lnSpc>
                  <a:spcPct val="115000"/>
                </a:lnSpc>
                <a:spcBef>
                  <a:spcPts val="0"/>
                </a:spcBef>
                <a:spcAft>
                  <a:spcPts val="0"/>
                </a:spcAft>
                <a:buNone/>
              </a:pPr>
              <a:r>
                <a:rPr lang="en-US" sz="5199" b="1" i="0" u="none" strike="noStrike" cap="none" dirty="0">
                  <a:solidFill>
                    <a:srgbClr val="FFFFFF"/>
                  </a:solidFill>
                  <a:latin typeface="Montserrat"/>
                  <a:ea typeface="Montserrat"/>
                  <a:cs typeface="Montserrat"/>
                  <a:sym typeface="Montserrat"/>
                </a:rPr>
                <a:t>05</a:t>
              </a:r>
              <a:endParaRPr dirty="0"/>
            </a:p>
          </p:txBody>
        </p:sp>
        <p:sp>
          <p:nvSpPr>
            <p:cNvPr id="20" name="Google Shape;424;p31">
              <a:extLst>
                <a:ext uri="{FF2B5EF4-FFF2-40B4-BE49-F238E27FC236}">
                  <a16:creationId xmlns:a16="http://schemas.microsoft.com/office/drawing/2014/main" id="{0ECF4557-C3EA-ABE9-D71F-1EBE834827BE}"/>
                </a:ext>
              </a:extLst>
            </p:cNvPr>
            <p:cNvSpPr txBox="1"/>
            <p:nvPr/>
          </p:nvSpPr>
          <p:spPr>
            <a:xfrm>
              <a:off x="-11268050" y="7536184"/>
              <a:ext cx="5596923" cy="1321387"/>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L="0" indent="0">
                <a:lnSpc>
                  <a:spcPct val="115000"/>
                </a:lnSpc>
                <a:buNone/>
                <a:defRPr sz="2800">
                  <a:solidFill>
                    <a:schemeClr val="bg1"/>
                  </a:solidFill>
                </a:defRPr>
              </a:lvl1pPr>
            </a:lstStyle>
            <a:p>
              <a:pPr>
                <a:buClr>
                  <a:schemeClr val="tx1">
                    <a:lumMod val="10000"/>
                    <a:lumOff val="90000"/>
                  </a:schemeClr>
                </a:buClr>
              </a:pPr>
              <a:r>
                <a:rPr lang="en-US" dirty="0"/>
                <a:t>Bar charts, Line graphs, and cards showing KPIs</a:t>
              </a:r>
              <a:endParaRPr dirty="0"/>
            </a:p>
          </p:txBody>
        </p:sp>
      </p:grpSp>
    </p:spTree>
    <p:extLst>
      <p:ext uri="{BB962C8B-B14F-4D97-AF65-F5344CB8AC3E}">
        <p14:creationId xmlns:p14="http://schemas.microsoft.com/office/powerpoint/2010/main" val="1104656422"/>
      </p:ext>
    </p:extLst>
  </p:cSld>
  <p:clrMapOvr>
    <a:masterClrMapping/>
  </p:clrMapOvr>
  <p:transition spd="slow">
    <p:push/>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131314"/>
        </a:solidFill>
        <a:effectLst/>
      </p:bgPr>
    </p:bg>
    <p:spTree>
      <p:nvGrpSpPr>
        <p:cNvPr id="1" name="Shape 178">
          <a:extLst>
            <a:ext uri="{FF2B5EF4-FFF2-40B4-BE49-F238E27FC236}">
              <a16:creationId xmlns:a16="http://schemas.microsoft.com/office/drawing/2014/main" id="{DEAA6E3A-1139-4DEF-A1CC-A3743368379C}"/>
            </a:ext>
          </a:extLst>
        </p:cNvPr>
        <p:cNvGrpSpPr/>
        <p:nvPr/>
      </p:nvGrpSpPr>
      <p:grpSpPr>
        <a:xfrm>
          <a:off x="0" y="0"/>
          <a:ext cx="0" cy="0"/>
          <a:chOff x="0" y="0"/>
          <a:chExt cx="0" cy="0"/>
        </a:xfrm>
      </p:grpSpPr>
      <p:pic>
        <p:nvPicPr>
          <p:cNvPr id="185" name="Google Shape;185;p16">
            <a:extLst>
              <a:ext uri="{FF2B5EF4-FFF2-40B4-BE49-F238E27FC236}">
                <a16:creationId xmlns:a16="http://schemas.microsoft.com/office/drawing/2014/main" id="{399B4392-66C4-9BEF-57E7-9B4978B162D5}"/>
              </a:ext>
            </a:extLst>
          </p:cNvPr>
          <p:cNvPicPr preferRelativeResize="0"/>
          <p:nvPr/>
        </p:nvPicPr>
        <p:blipFill rotWithShape="1">
          <a:blip r:embed="rId3">
            <a:alphaModFix/>
          </a:blip>
          <a:srcRect r="54753" b="36224"/>
          <a:stretch/>
        </p:blipFill>
        <p:spPr>
          <a:xfrm>
            <a:off x="13187700" y="3726500"/>
            <a:ext cx="5100298" cy="6560498"/>
          </a:xfrm>
          <a:prstGeom prst="rect">
            <a:avLst/>
          </a:prstGeom>
          <a:noFill/>
          <a:ln>
            <a:noFill/>
          </a:ln>
        </p:spPr>
      </p:pic>
      <p:pic>
        <p:nvPicPr>
          <p:cNvPr id="179" name="Google Shape;179;p16">
            <a:extLst>
              <a:ext uri="{FF2B5EF4-FFF2-40B4-BE49-F238E27FC236}">
                <a16:creationId xmlns:a16="http://schemas.microsoft.com/office/drawing/2014/main" id="{1EF30A04-9B0F-4088-3A42-620B2C78F608}"/>
              </a:ext>
            </a:extLst>
          </p:cNvPr>
          <p:cNvPicPr preferRelativeResize="0"/>
          <p:nvPr/>
        </p:nvPicPr>
        <p:blipFill rotWithShape="1">
          <a:blip r:embed="rId4">
            <a:alphaModFix/>
          </a:blip>
          <a:srcRect/>
          <a:stretch/>
        </p:blipFill>
        <p:spPr>
          <a:xfrm>
            <a:off x="5435250" y="1745525"/>
            <a:ext cx="7569526" cy="6663748"/>
          </a:xfrm>
          <a:prstGeom prst="rect">
            <a:avLst/>
          </a:prstGeom>
          <a:noFill/>
          <a:ln>
            <a:noFill/>
          </a:ln>
        </p:spPr>
      </p:pic>
      <p:sp>
        <p:nvSpPr>
          <p:cNvPr id="183" name="Google Shape;183;p16">
            <a:extLst>
              <a:ext uri="{FF2B5EF4-FFF2-40B4-BE49-F238E27FC236}">
                <a16:creationId xmlns:a16="http://schemas.microsoft.com/office/drawing/2014/main" id="{51DDE6B9-0181-B454-7BD4-2CC639626DE8}"/>
              </a:ext>
            </a:extLst>
          </p:cNvPr>
          <p:cNvSpPr txBox="1"/>
          <p:nvPr/>
        </p:nvSpPr>
        <p:spPr>
          <a:xfrm>
            <a:off x="1439469" y="2563531"/>
            <a:ext cx="15409200" cy="5840060"/>
          </a:xfrm>
          <a:prstGeom prst="rect">
            <a:avLst/>
          </a:prstGeom>
          <a:noFill/>
          <a:ln>
            <a:noFill/>
          </a:ln>
        </p:spPr>
        <p:txBody>
          <a:bodyPr spcFirstLastPara="1" wrap="square" lIns="0" tIns="0" rIns="0" bIns="0" anchor="t" anchorCtr="0">
            <a:spAutoFit/>
          </a:bodyPr>
          <a:lstStyle/>
          <a:p>
            <a:pPr marL="0" marR="0" lvl="0" indent="0" algn="ctr" rtl="0">
              <a:lnSpc>
                <a:spcPct val="115000"/>
              </a:lnSpc>
              <a:spcBef>
                <a:spcPts val="0"/>
              </a:spcBef>
              <a:spcAft>
                <a:spcPts val="0"/>
              </a:spcAft>
              <a:buNone/>
            </a:pPr>
            <a:r>
              <a:rPr lang="en-US" sz="11000" b="0" i="0" u="none" strike="noStrike" cap="none" dirty="0">
                <a:solidFill>
                  <a:srgbClr val="FFFFFF"/>
                </a:solidFill>
                <a:latin typeface="Michroma"/>
                <a:ea typeface="Michroma"/>
                <a:cs typeface="Michroma"/>
                <a:sym typeface="Michroma"/>
              </a:rPr>
              <a:t>Power BI Problem </a:t>
            </a:r>
          </a:p>
          <a:p>
            <a:pPr marL="0" marR="0" lvl="0" indent="0" algn="ctr" rtl="0">
              <a:lnSpc>
                <a:spcPct val="115000"/>
              </a:lnSpc>
              <a:spcBef>
                <a:spcPts val="0"/>
              </a:spcBef>
              <a:spcAft>
                <a:spcPts val="0"/>
              </a:spcAft>
              <a:buNone/>
            </a:pPr>
            <a:r>
              <a:rPr lang="en-US" sz="11000" dirty="0">
                <a:solidFill>
                  <a:srgbClr val="FFFFFF"/>
                </a:solidFill>
                <a:latin typeface="Michroma"/>
                <a:sym typeface="Michroma"/>
              </a:rPr>
              <a:t>Statements</a:t>
            </a:r>
            <a:endParaRPr dirty="0"/>
          </a:p>
        </p:txBody>
      </p:sp>
      <p:pic>
        <p:nvPicPr>
          <p:cNvPr id="184" name="Google Shape;184;p16">
            <a:extLst>
              <a:ext uri="{FF2B5EF4-FFF2-40B4-BE49-F238E27FC236}">
                <a16:creationId xmlns:a16="http://schemas.microsoft.com/office/drawing/2014/main" id="{455E42B4-8A1A-444D-FC2D-B30AD57E8A76}"/>
              </a:ext>
            </a:extLst>
          </p:cNvPr>
          <p:cNvPicPr preferRelativeResize="0"/>
          <p:nvPr/>
        </p:nvPicPr>
        <p:blipFill rotWithShape="1">
          <a:blip r:embed="rId3">
            <a:alphaModFix/>
          </a:blip>
          <a:srcRect l="41677" t="34793"/>
          <a:stretch/>
        </p:blipFill>
        <p:spPr>
          <a:xfrm>
            <a:off x="0" y="-25251"/>
            <a:ext cx="6296300" cy="6424174"/>
          </a:xfrm>
          <a:prstGeom prst="rect">
            <a:avLst/>
          </a:prstGeom>
          <a:noFill/>
          <a:ln>
            <a:noFill/>
          </a:ln>
        </p:spPr>
      </p:pic>
    </p:spTree>
    <p:extLst>
      <p:ext uri="{BB962C8B-B14F-4D97-AF65-F5344CB8AC3E}">
        <p14:creationId xmlns:p14="http://schemas.microsoft.com/office/powerpoint/2010/main" val="2102523519"/>
      </p:ext>
    </p:extLst>
  </p:cSld>
  <p:clrMapOvr>
    <a:masterClrMapping/>
  </p:clrMapOvr>
  <p:transition spd="slow">
    <p:push/>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545454"/>
        </a:solidFill>
        <a:effectLst/>
      </p:bgPr>
    </p:bg>
    <p:spTree>
      <p:nvGrpSpPr>
        <p:cNvPr id="1" name="Shape 219"/>
        <p:cNvGrpSpPr/>
        <p:nvPr/>
      </p:nvGrpSpPr>
      <p:grpSpPr>
        <a:xfrm>
          <a:off x="0" y="0"/>
          <a:ext cx="0" cy="0"/>
          <a:chOff x="0" y="0"/>
          <a:chExt cx="0" cy="0"/>
        </a:xfrm>
      </p:grpSpPr>
      <p:sp>
        <p:nvSpPr>
          <p:cNvPr id="9" name="Parallelogram 8">
            <a:extLst>
              <a:ext uri="{FF2B5EF4-FFF2-40B4-BE49-F238E27FC236}">
                <a16:creationId xmlns:a16="http://schemas.microsoft.com/office/drawing/2014/main" id="{9659B167-0E61-1B50-3D72-C84EAD2CE5C0}"/>
              </a:ext>
            </a:extLst>
          </p:cNvPr>
          <p:cNvSpPr/>
          <p:nvPr/>
        </p:nvSpPr>
        <p:spPr>
          <a:xfrm>
            <a:off x="114300" y="2514600"/>
            <a:ext cx="9029700" cy="6711044"/>
          </a:xfrm>
          <a:prstGeom prst="parallelogram">
            <a:avLst>
              <a:gd name="adj" fmla="val 8907"/>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20" name="Google Shape;220;p19"/>
          <p:cNvPicPr preferRelativeResize="0"/>
          <p:nvPr/>
        </p:nvPicPr>
        <p:blipFill rotWithShape="1">
          <a:blip r:embed="rId3">
            <a:alphaModFix amt="40000"/>
          </a:blip>
          <a:srcRect r="26481"/>
          <a:stretch/>
        </p:blipFill>
        <p:spPr>
          <a:xfrm>
            <a:off x="11227976" y="1388236"/>
            <a:ext cx="7060024" cy="9256076"/>
          </a:xfrm>
          <a:prstGeom prst="rect">
            <a:avLst/>
          </a:prstGeom>
          <a:noFill/>
          <a:ln>
            <a:noFill/>
          </a:ln>
        </p:spPr>
      </p:pic>
      <p:pic>
        <p:nvPicPr>
          <p:cNvPr id="5" name="Picture 4">
            <a:extLst>
              <a:ext uri="{FF2B5EF4-FFF2-40B4-BE49-F238E27FC236}">
                <a16:creationId xmlns:a16="http://schemas.microsoft.com/office/drawing/2014/main" id="{71BE3702-1DBA-EF6C-9BB5-237DA28C223A}"/>
              </a:ext>
            </a:extLst>
          </p:cNvPr>
          <p:cNvPicPr>
            <a:picLocks noChangeAspect="1"/>
          </p:cNvPicPr>
          <p:nvPr/>
        </p:nvPicPr>
        <p:blipFill>
          <a:blip r:embed="rId4"/>
          <a:stretch>
            <a:fillRect/>
          </a:stretch>
        </p:blipFill>
        <p:spPr>
          <a:xfrm>
            <a:off x="8952947" y="3445329"/>
            <a:ext cx="9335053" cy="5780314"/>
          </a:xfrm>
          <a:prstGeom prst="rect">
            <a:avLst/>
          </a:prstGeom>
        </p:spPr>
      </p:pic>
      <p:sp>
        <p:nvSpPr>
          <p:cNvPr id="6" name="TextBox 5">
            <a:extLst>
              <a:ext uri="{FF2B5EF4-FFF2-40B4-BE49-F238E27FC236}">
                <a16:creationId xmlns:a16="http://schemas.microsoft.com/office/drawing/2014/main" id="{CAD79398-D899-8A50-49DE-40828594C260}"/>
              </a:ext>
            </a:extLst>
          </p:cNvPr>
          <p:cNvSpPr txBox="1"/>
          <p:nvPr/>
        </p:nvSpPr>
        <p:spPr>
          <a:xfrm>
            <a:off x="666348" y="340388"/>
            <a:ext cx="14761028" cy="1323439"/>
          </a:xfrm>
          <a:prstGeom prst="rect">
            <a:avLst/>
          </a:prstGeom>
          <a:noFill/>
        </p:spPr>
        <p:txBody>
          <a:bodyPr wrap="square" rtlCol="0">
            <a:spAutoFit/>
          </a:bodyPr>
          <a:lstStyle/>
          <a:p>
            <a:r>
              <a:rPr lang="en-US" sz="4000" b="0" i="0" dirty="0">
                <a:solidFill>
                  <a:schemeClr val="bg1"/>
                </a:solidFill>
                <a:effectLst/>
                <a:latin typeface="Times New Roman" panose="02020603050405020304" pitchFamily="18" charset="0"/>
                <a:ea typeface="Segoe UI Historic" panose="020B0502040204020203" pitchFamily="34" charset="0"/>
                <a:cs typeface="Times New Roman" panose="02020603050405020304" pitchFamily="18" charset="0"/>
              </a:rPr>
              <a:t>How does customer distribution vary across different regions or customer segments? Can we visualize it on a map or bar chart?</a:t>
            </a:r>
          </a:p>
        </p:txBody>
      </p:sp>
      <p:sp>
        <p:nvSpPr>
          <p:cNvPr id="8" name="TextBox 7">
            <a:extLst>
              <a:ext uri="{FF2B5EF4-FFF2-40B4-BE49-F238E27FC236}">
                <a16:creationId xmlns:a16="http://schemas.microsoft.com/office/drawing/2014/main" id="{EC5A5EFD-6C77-491B-1AC1-CC5F3B2567ED}"/>
              </a:ext>
            </a:extLst>
          </p:cNvPr>
          <p:cNvSpPr txBox="1"/>
          <p:nvPr/>
        </p:nvSpPr>
        <p:spPr>
          <a:xfrm>
            <a:off x="666348" y="2670002"/>
            <a:ext cx="7759195" cy="6555641"/>
          </a:xfrm>
          <a:prstGeom prst="rect">
            <a:avLst/>
          </a:prstGeom>
          <a:noFill/>
        </p:spPr>
        <p:txBody>
          <a:bodyPr wrap="square">
            <a:spAutoFit/>
          </a:bodyPr>
          <a:lstStyle/>
          <a:p>
            <a:r>
              <a:rPr lang="en-US" sz="2800" dirty="0">
                <a:solidFill>
                  <a:schemeClr val="accent6">
                    <a:lumMod val="10000"/>
                  </a:schemeClr>
                </a:solidFill>
              </a:rPr>
              <a:t>The analysis of customer distribution across different regions or customer segments reveals clear patterns in customer concentration. Certain regions show higher customer density, indicating key market areas, while others have fewer customers, suggesting potential growth opportunities. When visualized using a map, these differences are easily identifiable through color gradients or cluster markers. Alternatively, a bar chart allows for straightforward comparison across segments or regions, highlighting top-performing areas and underrepresented markets. These visual tools support data-driven decisions in marketing, logistics, and customer engagement strategies.</a:t>
            </a:r>
            <a:endParaRPr lang="en-IN" sz="2800" dirty="0">
              <a:solidFill>
                <a:schemeClr val="accent6">
                  <a:lumMod val="10000"/>
                </a:schemeClr>
              </a:solidFill>
            </a:endParaRPr>
          </a:p>
        </p:txBody>
      </p:sp>
    </p:spTree>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545454"/>
        </a:solidFill>
        <a:effectLst/>
      </p:bgPr>
    </p:bg>
    <p:spTree>
      <p:nvGrpSpPr>
        <p:cNvPr id="1" name="Shape 219">
          <a:extLst>
            <a:ext uri="{FF2B5EF4-FFF2-40B4-BE49-F238E27FC236}">
              <a16:creationId xmlns:a16="http://schemas.microsoft.com/office/drawing/2014/main" id="{3EAB8A91-1F75-37FF-B70A-BC01317ABD67}"/>
            </a:ext>
          </a:extLst>
        </p:cNvPr>
        <p:cNvGrpSpPr/>
        <p:nvPr/>
      </p:nvGrpSpPr>
      <p:grpSpPr>
        <a:xfrm>
          <a:off x="0" y="0"/>
          <a:ext cx="0" cy="0"/>
          <a:chOff x="0" y="0"/>
          <a:chExt cx="0" cy="0"/>
        </a:xfrm>
      </p:grpSpPr>
      <p:sp>
        <p:nvSpPr>
          <p:cNvPr id="9" name="Parallelogram 8">
            <a:extLst>
              <a:ext uri="{FF2B5EF4-FFF2-40B4-BE49-F238E27FC236}">
                <a16:creationId xmlns:a16="http://schemas.microsoft.com/office/drawing/2014/main" id="{B8F4B1A8-12DE-6ACE-6BC7-6C3B7954660F}"/>
              </a:ext>
            </a:extLst>
          </p:cNvPr>
          <p:cNvSpPr/>
          <p:nvPr/>
        </p:nvSpPr>
        <p:spPr>
          <a:xfrm>
            <a:off x="555172" y="2122713"/>
            <a:ext cx="9029700" cy="7200901"/>
          </a:xfrm>
          <a:prstGeom prst="parallelogram">
            <a:avLst>
              <a:gd name="adj" fmla="val 8907"/>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20" name="Google Shape;220;p19">
            <a:extLst>
              <a:ext uri="{FF2B5EF4-FFF2-40B4-BE49-F238E27FC236}">
                <a16:creationId xmlns:a16="http://schemas.microsoft.com/office/drawing/2014/main" id="{AA1CE993-E1D8-A332-C6A9-CA831577C3A1}"/>
              </a:ext>
            </a:extLst>
          </p:cNvPr>
          <p:cNvPicPr preferRelativeResize="0"/>
          <p:nvPr/>
        </p:nvPicPr>
        <p:blipFill rotWithShape="1">
          <a:blip r:embed="rId3">
            <a:alphaModFix amt="40000"/>
          </a:blip>
          <a:srcRect r="26481"/>
          <a:stretch/>
        </p:blipFill>
        <p:spPr>
          <a:xfrm>
            <a:off x="11227976" y="1388236"/>
            <a:ext cx="7060024" cy="9256076"/>
          </a:xfrm>
          <a:prstGeom prst="rect">
            <a:avLst/>
          </a:prstGeom>
          <a:noFill/>
          <a:ln>
            <a:noFill/>
          </a:ln>
        </p:spPr>
      </p:pic>
      <p:sp>
        <p:nvSpPr>
          <p:cNvPr id="6" name="TextBox 5">
            <a:extLst>
              <a:ext uri="{FF2B5EF4-FFF2-40B4-BE49-F238E27FC236}">
                <a16:creationId xmlns:a16="http://schemas.microsoft.com/office/drawing/2014/main" id="{D9A2E2B5-0804-8776-1BB1-03F76DDC6A84}"/>
              </a:ext>
            </a:extLst>
          </p:cNvPr>
          <p:cNvSpPr txBox="1"/>
          <p:nvPr/>
        </p:nvSpPr>
        <p:spPr>
          <a:xfrm>
            <a:off x="966513" y="199732"/>
            <a:ext cx="14761028" cy="1323439"/>
          </a:xfrm>
          <a:prstGeom prst="rect">
            <a:avLst/>
          </a:prstGeom>
          <a:noFill/>
        </p:spPr>
        <p:txBody>
          <a:bodyPr wrap="square" rtlCol="0">
            <a:spAutoFit/>
          </a:bodyPr>
          <a:lstStyle>
            <a:defPPr marR="0" lvl="0" algn="l" rtl="0">
              <a:lnSpc>
                <a:spcPct val="100000"/>
              </a:lnSpc>
              <a:spcBef>
                <a:spcPts val="0"/>
              </a:spcBef>
              <a:spcAft>
                <a:spcPts val="0"/>
              </a:spcAft>
            </a:defPPr>
            <a:lvl1pPr>
              <a:defRPr sz="4000">
                <a:solidFill>
                  <a:schemeClr val="bg1"/>
                </a:solidFill>
                <a:effectLst/>
                <a:latin typeface="Times New Roman" panose="02020603050405020304" pitchFamily="18" charset="0"/>
                <a:ea typeface="Segoe UI Historic" panose="020B0502040204020203" pitchFamily="34" charset="0"/>
                <a:cs typeface="Times New Roman" panose="02020603050405020304" pitchFamily="18" charset="0"/>
              </a:defRPr>
            </a:lvl1pPr>
          </a:lstStyle>
          <a:p>
            <a:r>
              <a:rPr lang="en-US" dirty="0"/>
              <a:t>What is the trend in customer acquisition over time? Can we create a line chart or area chart to display it?</a:t>
            </a:r>
          </a:p>
        </p:txBody>
      </p:sp>
      <p:pic>
        <p:nvPicPr>
          <p:cNvPr id="3" name="Picture 2">
            <a:extLst>
              <a:ext uri="{FF2B5EF4-FFF2-40B4-BE49-F238E27FC236}">
                <a16:creationId xmlns:a16="http://schemas.microsoft.com/office/drawing/2014/main" id="{91EB258E-600A-04D5-5970-09637D225F46}"/>
              </a:ext>
            </a:extLst>
          </p:cNvPr>
          <p:cNvPicPr>
            <a:picLocks noChangeAspect="1"/>
          </p:cNvPicPr>
          <p:nvPr/>
        </p:nvPicPr>
        <p:blipFill>
          <a:blip r:embed="rId4"/>
          <a:stretch>
            <a:fillRect/>
          </a:stretch>
        </p:blipFill>
        <p:spPr>
          <a:xfrm>
            <a:off x="9862459" y="2122713"/>
            <a:ext cx="8216395" cy="7396365"/>
          </a:xfrm>
          <a:prstGeom prst="rect">
            <a:avLst/>
          </a:prstGeom>
        </p:spPr>
      </p:pic>
      <p:sp>
        <p:nvSpPr>
          <p:cNvPr id="11" name="Rectangle 4">
            <a:extLst>
              <a:ext uri="{FF2B5EF4-FFF2-40B4-BE49-F238E27FC236}">
                <a16:creationId xmlns:a16="http://schemas.microsoft.com/office/drawing/2014/main" id="{53F7D752-2134-E67C-E711-82ECF0C23356}"/>
              </a:ext>
            </a:extLst>
          </p:cNvPr>
          <p:cNvSpPr>
            <a:spLocks noChangeArrowheads="1"/>
          </p:cNvSpPr>
          <p:nvPr/>
        </p:nvSpPr>
        <p:spPr bwMode="auto">
          <a:xfrm>
            <a:off x="1289957" y="4245429"/>
            <a:ext cx="7625444" cy="5273649"/>
          </a:xfrm>
          <a:prstGeom prst="rect">
            <a:avLst/>
          </a:prstGeom>
          <a:noFill/>
        </p:spPr>
        <p:txBody>
          <a:bodyPr wrap="square">
            <a:spAutoFit/>
          </a:bodyPr>
          <a:lstStyle/>
          <a:p>
            <a:pPr marL="457200" indent="-457200">
              <a:buFont typeface="Arial" panose="020B0604020202020204" pitchFamily="34" charset="0"/>
              <a:buChar char="•"/>
            </a:pPr>
            <a:r>
              <a:rPr lang="en-US" altLang="en-US" sz="2800" dirty="0">
                <a:solidFill>
                  <a:schemeClr val="accent6">
                    <a:lumMod val="10000"/>
                  </a:schemeClr>
                </a:solidFill>
              </a:rPr>
              <a:t>From Q3 1994 to Q1 1995, there's a sharp growth in the number of customers.</a:t>
            </a:r>
          </a:p>
          <a:p>
            <a:pPr marL="457200" indent="-457200">
              <a:buFont typeface="Arial" panose="020B0604020202020204" pitchFamily="34" charset="0"/>
              <a:buChar char="•"/>
            </a:pPr>
            <a:r>
              <a:rPr lang="en-US" altLang="en-US" sz="2800" dirty="0">
                <a:solidFill>
                  <a:schemeClr val="accent6">
                    <a:lumMod val="10000"/>
                  </a:schemeClr>
                </a:solidFill>
              </a:rPr>
              <a:t>Between Q1 1995 and Q3 1995, growth slows and plateaus.</a:t>
            </a:r>
          </a:p>
          <a:p>
            <a:pPr marL="457200" indent="-457200">
              <a:buFont typeface="Arial" panose="020B0604020202020204" pitchFamily="34" charset="0"/>
              <a:buChar char="•"/>
            </a:pPr>
            <a:r>
              <a:rPr lang="en-US" altLang="en-US" sz="2800" dirty="0">
                <a:solidFill>
                  <a:schemeClr val="accent6">
                    <a:lumMod val="10000"/>
                  </a:schemeClr>
                </a:solidFill>
              </a:rPr>
              <a:t>From Q3 1995 to Q1 1996, there's another steep rise in customer acquisition.</a:t>
            </a:r>
          </a:p>
          <a:p>
            <a:pPr marL="457200" indent="-457200">
              <a:buFont typeface="Arial" panose="020B0604020202020204" pitchFamily="34" charset="0"/>
              <a:buChar char="•"/>
            </a:pPr>
            <a:r>
              <a:rPr lang="en-US" altLang="en-US" sz="2800" dirty="0">
                <a:solidFill>
                  <a:schemeClr val="accent6">
                    <a:lumMod val="10000"/>
                  </a:schemeClr>
                </a:solidFill>
              </a:rPr>
              <a:t>Growth stabilizes slightly in Q2 1996, maintaining a high customer count (~160).</a:t>
            </a:r>
          </a:p>
          <a:p>
            <a:pPr marL="457200" indent="-457200">
              <a:buFont typeface="Arial" panose="020B0604020202020204" pitchFamily="34" charset="0"/>
              <a:buChar char="•"/>
            </a:pPr>
            <a:endParaRPr lang="en-US" altLang="en-US" sz="2800" dirty="0">
              <a:solidFill>
                <a:schemeClr val="accent6">
                  <a:lumMod val="10000"/>
                </a:schemeClr>
              </a:solidFill>
            </a:endParaRPr>
          </a:p>
          <a:p>
            <a:pPr marL="457200" indent="-457200">
              <a:buFont typeface="Arial" panose="020B0604020202020204" pitchFamily="34" charset="0"/>
              <a:buChar char="•"/>
            </a:pPr>
            <a:endParaRPr lang="en-US" altLang="en-US" sz="2800" dirty="0">
              <a:solidFill>
                <a:schemeClr val="accent6">
                  <a:lumMod val="10000"/>
                </a:schemeClr>
              </a:solidFill>
            </a:endParaRPr>
          </a:p>
          <a:p>
            <a:pPr marL="457200" indent="-457200">
              <a:buFont typeface="Arial" panose="020B0604020202020204" pitchFamily="34" charset="0"/>
              <a:buChar char="•"/>
            </a:pPr>
            <a:endParaRPr lang="en-US" altLang="en-US" sz="2800" dirty="0">
              <a:solidFill>
                <a:schemeClr val="accent6">
                  <a:lumMod val="10000"/>
                </a:schemeClr>
              </a:solidFill>
            </a:endParaRPr>
          </a:p>
          <a:p>
            <a:pPr marL="457200" indent="-457200">
              <a:buFont typeface="Arial" panose="020B0604020202020204" pitchFamily="34" charset="0"/>
              <a:buChar char="•"/>
            </a:pPr>
            <a:endParaRPr lang="en-US" altLang="en-US" sz="2800" dirty="0">
              <a:solidFill>
                <a:schemeClr val="accent6">
                  <a:lumMod val="10000"/>
                </a:schemeClr>
              </a:solidFill>
            </a:endParaRPr>
          </a:p>
        </p:txBody>
      </p:sp>
    </p:spTree>
    <p:extLst>
      <p:ext uri="{BB962C8B-B14F-4D97-AF65-F5344CB8AC3E}">
        <p14:creationId xmlns:p14="http://schemas.microsoft.com/office/powerpoint/2010/main" val="3223851610"/>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545454"/>
        </a:solidFill>
        <a:effectLst/>
      </p:bgPr>
    </p:bg>
    <p:spTree>
      <p:nvGrpSpPr>
        <p:cNvPr id="1" name="Shape 219">
          <a:extLst>
            <a:ext uri="{FF2B5EF4-FFF2-40B4-BE49-F238E27FC236}">
              <a16:creationId xmlns:a16="http://schemas.microsoft.com/office/drawing/2014/main" id="{9416A697-7673-A136-FCB5-328B324F0C4C}"/>
            </a:ext>
          </a:extLst>
        </p:cNvPr>
        <p:cNvGrpSpPr/>
        <p:nvPr/>
      </p:nvGrpSpPr>
      <p:grpSpPr>
        <a:xfrm>
          <a:off x="0" y="0"/>
          <a:ext cx="0" cy="0"/>
          <a:chOff x="0" y="0"/>
          <a:chExt cx="0" cy="0"/>
        </a:xfrm>
      </p:grpSpPr>
      <p:sp>
        <p:nvSpPr>
          <p:cNvPr id="9" name="Parallelogram 8">
            <a:extLst>
              <a:ext uri="{FF2B5EF4-FFF2-40B4-BE49-F238E27FC236}">
                <a16:creationId xmlns:a16="http://schemas.microsoft.com/office/drawing/2014/main" id="{201D2C24-FD6E-DE6D-C572-F05E19326F73}"/>
              </a:ext>
            </a:extLst>
          </p:cNvPr>
          <p:cNvSpPr/>
          <p:nvPr/>
        </p:nvSpPr>
        <p:spPr>
          <a:xfrm>
            <a:off x="114300" y="2873829"/>
            <a:ext cx="8629723" cy="5404758"/>
          </a:xfrm>
          <a:prstGeom prst="parallelogram">
            <a:avLst>
              <a:gd name="adj" fmla="val 8907"/>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20" name="Google Shape;220;p19">
            <a:extLst>
              <a:ext uri="{FF2B5EF4-FFF2-40B4-BE49-F238E27FC236}">
                <a16:creationId xmlns:a16="http://schemas.microsoft.com/office/drawing/2014/main" id="{C6676543-DAAF-A3D8-4B05-5FF62359D2B5}"/>
              </a:ext>
            </a:extLst>
          </p:cNvPr>
          <p:cNvPicPr preferRelativeResize="0"/>
          <p:nvPr/>
        </p:nvPicPr>
        <p:blipFill rotWithShape="1">
          <a:blip r:embed="rId3">
            <a:alphaModFix amt="40000"/>
          </a:blip>
          <a:srcRect r="26481"/>
          <a:stretch/>
        </p:blipFill>
        <p:spPr>
          <a:xfrm>
            <a:off x="11227976" y="1388236"/>
            <a:ext cx="7060024" cy="9256076"/>
          </a:xfrm>
          <a:prstGeom prst="rect">
            <a:avLst/>
          </a:prstGeom>
          <a:noFill/>
          <a:ln>
            <a:noFill/>
          </a:ln>
        </p:spPr>
      </p:pic>
      <p:sp>
        <p:nvSpPr>
          <p:cNvPr id="6" name="TextBox 5">
            <a:extLst>
              <a:ext uri="{FF2B5EF4-FFF2-40B4-BE49-F238E27FC236}">
                <a16:creationId xmlns:a16="http://schemas.microsoft.com/office/drawing/2014/main" id="{263AC298-AB7D-9459-9088-BEB79C756645}"/>
              </a:ext>
            </a:extLst>
          </p:cNvPr>
          <p:cNvSpPr txBox="1"/>
          <p:nvPr/>
        </p:nvSpPr>
        <p:spPr>
          <a:xfrm>
            <a:off x="666348" y="340388"/>
            <a:ext cx="14761028" cy="2308324"/>
          </a:xfrm>
          <a:prstGeom prst="rect">
            <a:avLst/>
          </a:prstGeom>
          <a:noFill/>
        </p:spPr>
        <p:txBody>
          <a:bodyPr wrap="square" rtlCol="0">
            <a:spAutoFit/>
          </a:bodyPr>
          <a:lstStyle>
            <a:defPPr marR="0" lvl="0" algn="l" rtl="0">
              <a:lnSpc>
                <a:spcPct val="100000"/>
              </a:lnSpc>
              <a:spcBef>
                <a:spcPts val="0"/>
              </a:spcBef>
              <a:spcAft>
                <a:spcPts val="0"/>
              </a:spcAft>
              <a:defRPr/>
            </a:defPPr>
            <a:lvl1pPr>
              <a:defRPr sz="4000">
                <a:solidFill>
                  <a:schemeClr val="bg1"/>
                </a:solidFill>
                <a:effectLst/>
                <a:latin typeface="Times New Roman" panose="02020603050405020304" pitchFamily="18" charset="0"/>
                <a:ea typeface="Segoe UI Historic" panose="020B0502040204020203" pitchFamily="34" charset="0"/>
                <a:cs typeface="Times New Roman" panose="02020603050405020304" pitchFamily="18" charset="0"/>
              </a:defRPr>
            </a:lvl1pPr>
          </a:lstStyle>
          <a:p>
            <a:r>
              <a:rPr lang="en-US" dirty="0"/>
              <a:t>Can we visualize the distribution of customer demographics such as age, gender, or income using histograms or pie charts?</a:t>
            </a:r>
          </a:p>
        </p:txBody>
      </p:sp>
      <p:sp>
        <p:nvSpPr>
          <p:cNvPr id="8" name="TextBox 7">
            <a:extLst>
              <a:ext uri="{FF2B5EF4-FFF2-40B4-BE49-F238E27FC236}">
                <a16:creationId xmlns:a16="http://schemas.microsoft.com/office/drawing/2014/main" id="{8B136928-DEF8-E439-0471-416785F6B2B7}"/>
              </a:ext>
            </a:extLst>
          </p:cNvPr>
          <p:cNvSpPr txBox="1"/>
          <p:nvPr/>
        </p:nvSpPr>
        <p:spPr>
          <a:xfrm>
            <a:off x="749552" y="3669519"/>
            <a:ext cx="7759195" cy="4401205"/>
          </a:xfrm>
          <a:prstGeom prst="rect">
            <a:avLst/>
          </a:prstGeom>
          <a:noFill/>
        </p:spPr>
        <p:txBody>
          <a:bodyPr wrap="square">
            <a:spAutoFit/>
          </a:bodyPr>
          <a:lstStyle>
            <a:defPPr marR="0" lvl="0" algn="l" rtl="0">
              <a:lnSpc>
                <a:spcPct val="100000"/>
              </a:lnSpc>
              <a:spcBef>
                <a:spcPts val="0"/>
              </a:spcBef>
              <a:spcAft>
                <a:spcPts val="0"/>
              </a:spcAft>
            </a:defPPr>
            <a:lvl1pPr marL="457200" indent="-457200">
              <a:buFont typeface="Arial" panose="020B0604020202020204" pitchFamily="34" charset="0"/>
              <a:buChar char="•"/>
              <a:defRPr sz="2800">
                <a:solidFill>
                  <a:schemeClr val="accent6">
                    <a:lumMod val="10000"/>
                  </a:schemeClr>
                </a:solidFill>
              </a:defRPr>
            </a:lvl1pPr>
          </a:lstStyle>
          <a:p>
            <a:pPr marL="0" indent="0" algn="ctr">
              <a:buNone/>
            </a:pPr>
            <a:r>
              <a:rPr lang="en-US" dirty="0"/>
              <a:t>Visualizing customer demographics through histograms and pie charts provides deeper insights into the customer base. Age and income histograms reveal the most represented groups, while gender pie charts highlight the proportion of male, female, or other customers. Combined with order frequency trends, these visuals can uncover behavioral patterns tied to customer profiles, enabling more targeted strategies.</a:t>
            </a:r>
            <a:endParaRPr lang="en-IN" dirty="0"/>
          </a:p>
        </p:txBody>
      </p:sp>
      <p:pic>
        <p:nvPicPr>
          <p:cNvPr id="3" name="Picture 2">
            <a:extLst>
              <a:ext uri="{FF2B5EF4-FFF2-40B4-BE49-F238E27FC236}">
                <a16:creationId xmlns:a16="http://schemas.microsoft.com/office/drawing/2014/main" id="{C8D715B8-CD0F-AF3F-2A28-4502C01BCD41}"/>
              </a:ext>
            </a:extLst>
          </p:cNvPr>
          <p:cNvPicPr>
            <a:picLocks noChangeAspect="1"/>
          </p:cNvPicPr>
          <p:nvPr/>
        </p:nvPicPr>
        <p:blipFill>
          <a:blip r:embed="rId4"/>
          <a:stretch>
            <a:fillRect/>
          </a:stretch>
        </p:blipFill>
        <p:spPr>
          <a:xfrm>
            <a:off x="8882744" y="2133243"/>
            <a:ext cx="9051142" cy="7813369"/>
          </a:xfrm>
          <a:prstGeom prst="rect">
            <a:avLst/>
          </a:prstGeom>
        </p:spPr>
      </p:pic>
    </p:spTree>
    <p:extLst>
      <p:ext uri="{BB962C8B-B14F-4D97-AF65-F5344CB8AC3E}">
        <p14:creationId xmlns:p14="http://schemas.microsoft.com/office/powerpoint/2010/main" val="3442271483"/>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545454"/>
        </a:solidFill>
        <a:effectLst/>
      </p:bgPr>
    </p:bg>
    <p:spTree>
      <p:nvGrpSpPr>
        <p:cNvPr id="1" name="Shape 219">
          <a:extLst>
            <a:ext uri="{FF2B5EF4-FFF2-40B4-BE49-F238E27FC236}">
              <a16:creationId xmlns:a16="http://schemas.microsoft.com/office/drawing/2014/main" id="{726092AF-590F-3AB8-E57B-11D437AC64C1}"/>
            </a:ext>
          </a:extLst>
        </p:cNvPr>
        <p:cNvGrpSpPr/>
        <p:nvPr/>
      </p:nvGrpSpPr>
      <p:grpSpPr>
        <a:xfrm>
          <a:off x="0" y="0"/>
          <a:ext cx="0" cy="0"/>
          <a:chOff x="0" y="0"/>
          <a:chExt cx="0" cy="0"/>
        </a:xfrm>
      </p:grpSpPr>
      <p:sp>
        <p:nvSpPr>
          <p:cNvPr id="9" name="Parallelogram 8">
            <a:extLst>
              <a:ext uri="{FF2B5EF4-FFF2-40B4-BE49-F238E27FC236}">
                <a16:creationId xmlns:a16="http://schemas.microsoft.com/office/drawing/2014/main" id="{17FBB108-BBA1-B6BB-BAA3-FC08B4CE2823}"/>
              </a:ext>
            </a:extLst>
          </p:cNvPr>
          <p:cNvSpPr/>
          <p:nvPr/>
        </p:nvSpPr>
        <p:spPr>
          <a:xfrm>
            <a:off x="114300" y="2514600"/>
            <a:ext cx="9029700" cy="6711044"/>
          </a:xfrm>
          <a:prstGeom prst="parallelogram">
            <a:avLst>
              <a:gd name="adj" fmla="val 8907"/>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20" name="Google Shape;220;p19">
            <a:extLst>
              <a:ext uri="{FF2B5EF4-FFF2-40B4-BE49-F238E27FC236}">
                <a16:creationId xmlns:a16="http://schemas.microsoft.com/office/drawing/2014/main" id="{526CBB76-EE2E-C48D-E6BC-6851A58E732B}"/>
              </a:ext>
            </a:extLst>
          </p:cNvPr>
          <p:cNvPicPr preferRelativeResize="0"/>
          <p:nvPr/>
        </p:nvPicPr>
        <p:blipFill rotWithShape="1">
          <a:blip r:embed="rId3">
            <a:alphaModFix amt="40000"/>
          </a:blip>
          <a:srcRect r="26481"/>
          <a:stretch/>
        </p:blipFill>
        <p:spPr>
          <a:xfrm>
            <a:off x="11227976" y="1388236"/>
            <a:ext cx="7060024" cy="9256076"/>
          </a:xfrm>
          <a:prstGeom prst="rect">
            <a:avLst/>
          </a:prstGeom>
          <a:noFill/>
          <a:ln>
            <a:noFill/>
          </a:ln>
        </p:spPr>
      </p:pic>
      <p:sp>
        <p:nvSpPr>
          <p:cNvPr id="6" name="TextBox 5">
            <a:extLst>
              <a:ext uri="{FF2B5EF4-FFF2-40B4-BE49-F238E27FC236}">
                <a16:creationId xmlns:a16="http://schemas.microsoft.com/office/drawing/2014/main" id="{4899B0F2-536F-95CB-CC4A-57C496090A89}"/>
              </a:ext>
            </a:extLst>
          </p:cNvPr>
          <p:cNvSpPr txBox="1"/>
          <p:nvPr/>
        </p:nvSpPr>
        <p:spPr>
          <a:xfrm>
            <a:off x="654026" y="391886"/>
            <a:ext cx="14773350" cy="1323439"/>
          </a:xfrm>
          <a:prstGeom prst="rect">
            <a:avLst/>
          </a:prstGeom>
          <a:noFill/>
        </p:spPr>
        <p:txBody>
          <a:bodyPr wrap="square" rtlCol="0">
            <a:spAutoFit/>
          </a:bodyPr>
          <a:lstStyle>
            <a:defPPr marR="0" lvl="0" algn="l" rtl="0">
              <a:lnSpc>
                <a:spcPct val="100000"/>
              </a:lnSpc>
              <a:spcBef>
                <a:spcPts val="0"/>
              </a:spcBef>
              <a:spcAft>
                <a:spcPts val="0"/>
              </a:spcAft>
              <a:defRPr/>
            </a:defPPr>
            <a:lvl1pPr>
              <a:defRPr sz="4000">
                <a:solidFill>
                  <a:schemeClr val="bg1"/>
                </a:solidFill>
                <a:effectLst/>
                <a:latin typeface="Times New Roman" panose="02020603050405020304" pitchFamily="18" charset="0"/>
                <a:ea typeface="Segoe UI Historic" panose="020B0502040204020203" pitchFamily="34" charset="0"/>
                <a:cs typeface="Times New Roman" panose="02020603050405020304" pitchFamily="18" charset="0"/>
              </a:defRPr>
            </a:lvl1pPr>
          </a:lstStyle>
          <a:p>
            <a:r>
              <a:rPr lang="en-US" dirty="0"/>
              <a:t>How does order volume change over time? Can we create a time series chart or stacked bar chart to visualize it?</a:t>
            </a:r>
          </a:p>
        </p:txBody>
      </p:sp>
      <p:sp>
        <p:nvSpPr>
          <p:cNvPr id="8" name="TextBox 7">
            <a:extLst>
              <a:ext uri="{FF2B5EF4-FFF2-40B4-BE49-F238E27FC236}">
                <a16:creationId xmlns:a16="http://schemas.microsoft.com/office/drawing/2014/main" id="{79A6F0A2-79C7-1863-7071-3F13A3631C86}"/>
              </a:ext>
            </a:extLst>
          </p:cNvPr>
          <p:cNvSpPr txBox="1"/>
          <p:nvPr/>
        </p:nvSpPr>
        <p:spPr>
          <a:xfrm>
            <a:off x="654026" y="4100407"/>
            <a:ext cx="7759195" cy="3539430"/>
          </a:xfrm>
          <a:prstGeom prst="rect">
            <a:avLst/>
          </a:prstGeom>
          <a:noFill/>
        </p:spPr>
        <p:txBody>
          <a:bodyPr wrap="square">
            <a:spAutoFit/>
          </a:bodyPr>
          <a:lstStyle>
            <a:defPPr marR="0" lvl="0" algn="l" rtl="0">
              <a:lnSpc>
                <a:spcPct val="100000"/>
              </a:lnSpc>
              <a:spcBef>
                <a:spcPts val="0"/>
              </a:spcBef>
              <a:spcAft>
                <a:spcPts val="0"/>
              </a:spcAft>
              <a:defRPr/>
            </a:defPPr>
            <a:lvl1pPr marL="0" indent="0" algn="ctr">
              <a:buFont typeface="Arial" panose="020B0604020202020204" pitchFamily="34" charset="0"/>
              <a:buNone/>
              <a:defRPr sz="2800">
                <a:solidFill>
                  <a:schemeClr val="accent6">
                    <a:lumMod val="10000"/>
                  </a:schemeClr>
                </a:solidFill>
              </a:defRPr>
            </a:lvl1pPr>
          </a:lstStyle>
          <a:p>
            <a:r>
              <a:rPr lang="en-US" dirty="0"/>
              <a:t>Order volume trends over time reveal how customer demand fluctuates, potentially due to seasonality, promotions, or business growth. A time series chart makes it easy to spot increases or declines, while a stacked bar chart provides deeper insights into what drives those changes. These visuals support inventory planning, staffing, and marketing decisions.</a:t>
            </a:r>
            <a:endParaRPr lang="en-IN" dirty="0"/>
          </a:p>
        </p:txBody>
      </p:sp>
      <p:pic>
        <p:nvPicPr>
          <p:cNvPr id="3" name="Picture 2">
            <a:extLst>
              <a:ext uri="{FF2B5EF4-FFF2-40B4-BE49-F238E27FC236}">
                <a16:creationId xmlns:a16="http://schemas.microsoft.com/office/drawing/2014/main" id="{084581B2-6423-9519-680F-D902C2768D3F}"/>
              </a:ext>
            </a:extLst>
          </p:cNvPr>
          <p:cNvPicPr>
            <a:picLocks noChangeAspect="1"/>
          </p:cNvPicPr>
          <p:nvPr/>
        </p:nvPicPr>
        <p:blipFill>
          <a:blip r:embed="rId4"/>
          <a:stretch>
            <a:fillRect/>
          </a:stretch>
        </p:blipFill>
        <p:spPr>
          <a:xfrm>
            <a:off x="10674041" y="3425596"/>
            <a:ext cx="6824946" cy="5928741"/>
          </a:xfrm>
          <a:prstGeom prst="rect">
            <a:avLst/>
          </a:prstGeom>
        </p:spPr>
      </p:pic>
      <p:pic>
        <p:nvPicPr>
          <p:cNvPr id="7" name="Picture 6">
            <a:extLst>
              <a:ext uri="{FF2B5EF4-FFF2-40B4-BE49-F238E27FC236}">
                <a16:creationId xmlns:a16="http://schemas.microsoft.com/office/drawing/2014/main" id="{08645366-617B-0368-B542-96C36C60FF3D}"/>
              </a:ext>
            </a:extLst>
          </p:cNvPr>
          <p:cNvPicPr>
            <a:picLocks noChangeAspect="1"/>
          </p:cNvPicPr>
          <p:nvPr/>
        </p:nvPicPr>
        <p:blipFill>
          <a:blip r:embed="rId5"/>
          <a:srcRect b="52911"/>
          <a:stretch/>
        </p:blipFill>
        <p:spPr>
          <a:xfrm>
            <a:off x="10765931" y="1559081"/>
            <a:ext cx="2495898" cy="1489304"/>
          </a:xfrm>
          <a:prstGeom prst="rect">
            <a:avLst/>
          </a:prstGeom>
        </p:spPr>
      </p:pic>
      <p:pic>
        <p:nvPicPr>
          <p:cNvPr id="11" name="Picture 10">
            <a:extLst>
              <a:ext uri="{FF2B5EF4-FFF2-40B4-BE49-F238E27FC236}">
                <a16:creationId xmlns:a16="http://schemas.microsoft.com/office/drawing/2014/main" id="{269D59CA-5990-FEC5-0598-9AF275304766}"/>
              </a:ext>
            </a:extLst>
          </p:cNvPr>
          <p:cNvPicPr>
            <a:picLocks noChangeAspect="1"/>
          </p:cNvPicPr>
          <p:nvPr/>
        </p:nvPicPr>
        <p:blipFill>
          <a:blip r:embed="rId5"/>
          <a:srcRect t="46386"/>
          <a:stretch/>
        </p:blipFill>
        <p:spPr>
          <a:xfrm>
            <a:off x="15003089" y="1559081"/>
            <a:ext cx="2495898" cy="1695670"/>
          </a:xfrm>
          <a:prstGeom prst="rect">
            <a:avLst/>
          </a:prstGeom>
        </p:spPr>
      </p:pic>
    </p:spTree>
    <p:extLst>
      <p:ext uri="{BB962C8B-B14F-4D97-AF65-F5344CB8AC3E}">
        <p14:creationId xmlns:p14="http://schemas.microsoft.com/office/powerpoint/2010/main" val="1567399364"/>
      </p:ext>
    </p:extLst>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545454"/>
        </a:solidFill>
        <a:effectLst/>
      </p:bgPr>
    </p:bg>
    <p:spTree>
      <p:nvGrpSpPr>
        <p:cNvPr id="1" name="Shape 219">
          <a:extLst>
            <a:ext uri="{FF2B5EF4-FFF2-40B4-BE49-F238E27FC236}">
              <a16:creationId xmlns:a16="http://schemas.microsoft.com/office/drawing/2014/main" id="{24804D9D-6543-F086-2DDD-E09964687AD2}"/>
            </a:ext>
          </a:extLst>
        </p:cNvPr>
        <p:cNvGrpSpPr/>
        <p:nvPr/>
      </p:nvGrpSpPr>
      <p:grpSpPr>
        <a:xfrm>
          <a:off x="0" y="0"/>
          <a:ext cx="0" cy="0"/>
          <a:chOff x="0" y="0"/>
          <a:chExt cx="0" cy="0"/>
        </a:xfrm>
      </p:grpSpPr>
      <p:sp>
        <p:nvSpPr>
          <p:cNvPr id="9" name="Parallelogram 8">
            <a:extLst>
              <a:ext uri="{FF2B5EF4-FFF2-40B4-BE49-F238E27FC236}">
                <a16:creationId xmlns:a16="http://schemas.microsoft.com/office/drawing/2014/main" id="{468D51A4-51A8-44FE-8C0B-B01DDCA578C1}"/>
              </a:ext>
            </a:extLst>
          </p:cNvPr>
          <p:cNvSpPr/>
          <p:nvPr/>
        </p:nvSpPr>
        <p:spPr>
          <a:xfrm>
            <a:off x="114300" y="2514600"/>
            <a:ext cx="9029700" cy="6711044"/>
          </a:xfrm>
          <a:prstGeom prst="parallelogram">
            <a:avLst>
              <a:gd name="adj" fmla="val 8907"/>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20" name="Google Shape;220;p19">
            <a:extLst>
              <a:ext uri="{FF2B5EF4-FFF2-40B4-BE49-F238E27FC236}">
                <a16:creationId xmlns:a16="http://schemas.microsoft.com/office/drawing/2014/main" id="{6FF4E11D-D0AE-3E98-B262-F49F27C6F442}"/>
              </a:ext>
            </a:extLst>
          </p:cNvPr>
          <p:cNvPicPr preferRelativeResize="0"/>
          <p:nvPr/>
        </p:nvPicPr>
        <p:blipFill rotWithShape="1">
          <a:blip r:embed="rId3">
            <a:alphaModFix amt="40000"/>
          </a:blip>
          <a:srcRect r="26481"/>
          <a:stretch/>
        </p:blipFill>
        <p:spPr>
          <a:xfrm>
            <a:off x="11227976" y="1388236"/>
            <a:ext cx="7060024" cy="9256076"/>
          </a:xfrm>
          <a:prstGeom prst="rect">
            <a:avLst/>
          </a:prstGeom>
          <a:noFill/>
          <a:ln>
            <a:noFill/>
          </a:ln>
        </p:spPr>
      </p:pic>
      <p:sp>
        <p:nvSpPr>
          <p:cNvPr id="6" name="TextBox 5">
            <a:extLst>
              <a:ext uri="{FF2B5EF4-FFF2-40B4-BE49-F238E27FC236}">
                <a16:creationId xmlns:a16="http://schemas.microsoft.com/office/drawing/2014/main" id="{7B7EDCEB-48A8-24F2-B2F6-30663F478F7B}"/>
              </a:ext>
            </a:extLst>
          </p:cNvPr>
          <p:cNvSpPr txBox="1"/>
          <p:nvPr/>
        </p:nvSpPr>
        <p:spPr>
          <a:xfrm>
            <a:off x="744614" y="627819"/>
            <a:ext cx="14761028" cy="1323439"/>
          </a:xfrm>
          <a:prstGeom prst="rect">
            <a:avLst/>
          </a:prstGeom>
          <a:noFill/>
        </p:spPr>
        <p:txBody>
          <a:bodyPr wrap="square" rtlCol="0">
            <a:spAutoFit/>
          </a:bodyPr>
          <a:lstStyle>
            <a:defPPr marR="0" lvl="0" algn="l" rtl="0">
              <a:lnSpc>
                <a:spcPct val="100000"/>
              </a:lnSpc>
              <a:spcBef>
                <a:spcPts val="0"/>
              </a:spcBef>
              <a:spcAft>
                <a:spcPts val="0"/>
              </a:spcAft>
              <a:defRPr/>
            </a:defPPr>
            <a:lvl1pPr>
              <a:defRPr sz="4000">
                <a:solidFill>
                  <a:schemeClr val="bg1"/>
                </a:solidFill>
                <a:effectLst/>
                <a:latin typeface="Times New Roman" panose="02020603050405020304" pitchFamily="18" charset="0"/>
                <a:ea typeface="Segoe UI Historic" panose="020B0502040204020203" pitchFamily="34" charset="0"/>
                <a:cs typeface="Times New Roman" panose="02020603050405020304" pitchFamily="18" charset="0"/>
              </a:defRPr>
            </a:lvl1pPr>
          </a:lstStyle>
          <a:p>
            <a:r>
              <a:rPr lang="en-US" dirty="0"/>
              <a:t>What is the distribution of order values? Can we create a histogram or box plot to display it?</a:t>
            </a:r>
          </a:p>
        </p:txBody>
      </p:sp>
      <p:sp>
        <p:nvSpPr>
          <p:cNvPr id="8" name="TextBox 7">
            <a:extLst>
              <a:ext uri="{FF2B5EF4-FFF2-40B4-BE49-F238E27FC236}">
                <a16:creationId xmlns:a16="http://schemas.microsoft.com/office/drawing/2014/main" id="{78452CF2-13AC-BCD1-1765-EC1CF5DFA2E4}"/>
              </a:ext>
            </a:extLst>
          </p:cNvPr>
          <p:cNvSpPr txBox="1"/>
          <p:nvPr/>
        </p:nvSpPr>
        <p:spPr>
          <a:xfrm>
            <a:off x="744614" y="4246559"/>
            <a:ext cx="7759195" cy="3539430"/>
          </a:xfrm>
          <a:prstGeom prst="rect">
            <a:avLst/>
          </a:prstGeom>
          <a:noFill/>
        </p:spPr>
        <p:txBody>
          <a:bodyPr wrap="square">
            <a:spAutoFit/>
          </a:bodyPr>
          <a:lstStyle>
            <a:defPPr marR="0" lvl="0" algn="l" rtl="0">
              <a:lnSpc>
                <a:spcPct val="100000"/>
              </a:lnSpc>
              <a:spcBef>
                <a:spcPts val="0"/>
              </a:spcBef>
              <a:spcAft>
                <a:spcPts val="0"/>
              </a:spcAft>
              <a:defRPr/>
            </a:defPPr>
            <a:lvl1pPr marL="0" indent="0" algn="ctr">
              <a:buFont typeface="Arial" panose="020B0604020202020204" pitchFamily="34" charset="0"/>
              <a:buNone/>
              <a:defRPr sz="2800">
                <a:solidFill>
                  <a:schemeClr val="accent6">
                    <a:lumMod val="10000"/>
                  </a:schemeClr>
                </a:solidFill>
              </a:defRPr>
            </a:lvl1pPr>
          </a:lstStyle>
          <a:p>
            <a:r>
              <a:rPr lang="en-US" dirty="0"/>
              <a:t>Visualizing the distribution of order values with a histogram or box plot helps identify patterns in customer spending. A histogram reveals the most common order value ranges, while a box plot highlights central tendency and variability. These insights can inform pricing strategies, discount thresholds, and customer segmentation.</a:t>
            </a:r>
            <a:endParaRPr lang="en-IN" dirty="0"/>
          </a:p>
        </p:txBody>
      </p:sp>
      <p:pic>
        <p:nvPicPr>
          <p:cNvPr id="3" name="Picture 2">
            <a:extLst>
              <a:ext uri="{FF2B5EF4-FFF2-40B4-BE49-F238E27FC236}">
                <a16:creationId xmlns:a16="http://schemas.microsoft.com/office/drawing/2014/main" id="{2AB1856C-4E4E-B1C3-9DC8-6F9A90C6BE10}"/>
              </a:ext>
            </a:extLst>
          </p:cNvPr>
          <p:cNvPicPr>
            <a:picLocks noChangeAspect="1"/>
          </p:cNvPicPr>
          <p:nvPr/>
        </p:nvPicPr>
        <p:blipFill>
          <a:blip r:embed="rId4"/>
          <a:stretch>
            <a:fillRect/>
          </a:stretch>
        </p:blipFill>
        <p:spPr>
          <a:xfrm>
            <a:off x="9545797" y="2514280"/>
            <a:ext cx="8562953" cy="6711044"/>
          </a:xfrm>
          <a:prstGeom prst="rect">
            <a:avLst/>
          </a:prstGeom>
        </p:spPr>
      </p:pic>
    </p:spTree>
    <p:extLst>
      <p:ext uri="{BB962C8B-B14F-4D97-AF65-F5344CB8AC3E}">
        <p14:creationId xmlns:p14="http://schemas.microsoft.com/office/powerpoint/2010/main" val="4052027195"/>
      </p:ext>
    </p:extLst>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545454"/>
        </a:solidFill>
        <a:effectLst/>
      </p:bgPr>
    </p:bg>
    <p:spTree>
      <p:nvGrpSpPr>
        <p:cNvPr id="1" name="Shape 219">
          <a:extLst>
            <a:ext uri="{FF2B5EF4-FFF2-40B4-BE49-F238E27FC236}">
              <a16:creationId xmlns:a16="http://schemas.microsoft.com/office/drawing/2014/main" id="{5CB4F5A3-42A9-4AD6-666F-DEF200A619A1}"/>
            </a:ext>
          </a:extLst>
        </p:cNvPr>
        <p:cNvGrpSpPr/>
        <p:nvPr/>
      </p:nvGrpSpPr>
      <p:grpSpPr>
        <a:xfrm>
          <a:off x="0" y="0"/>
          <a:ext cx="0" cy="0"/>
          <a:chOff x="0" y="0"/>
          <a:chExt cx="0" cy="0"/>
        </a:xfrm>
      </p:grpSpPr>
      <p:sp>
        <p:nvSpPr>
          <p:cNvPr id="9" name="Parallelogram 8">
            <a:extLst>
              <a:ext uri="{FF2B5EF4-FFF2-40B4-BE49-F238E27FC236}">
                <a16:creationId xmlns:a16="http://schemas.microsoft.com/office/drawing/2014/main" id="{FBBFC191-D7ED-9D92-FB00-6F40D370EF53}"/>
              </a:ext>
            </a:extLst>
          </p:cNvPr>
          <p:cNvSpPr/>
          <p:nvPr/>
        </p:nvSpPr>
        <p:spPr>
          <a:xfrm>
            <a:off x="114300" y="2514600"/>
            <a:ext cx="9029700" cy="6711044"/>
          </a:xfrm>
          <a:prstGeom prst="parallelogram">
            <a:avLst>
              <a:gd name="adj" fmla="val 8907"/>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20" name="Google Shape;220;p19">
            <a:extLst>
              <a:ext uri="{FF2B5EF4-FFF2-40B4-BE49-F238E27FC236}">
                <a16:creationId xmlns:a16="http://schemas.microsoft.com/office/drawing/2014/main" id="{7E47AFED-8579-19FC-B021-32E15A7BC87A}"/>
              </a:ext>
            </a:extLst>
          </p:cNvPr>
          <p:cNvPicPr preferRelativeResize="0"/>
          <p:nvPr/>
        </p:nvPicPr>
        <p:blipFill rotWithShape="1">
          <a:blip r:embed="rId3">
            <a:alphaModFix amt="40000"/>
          </a:blip>
          <a:srcRect r="26481"/>
          <a:stretch/>
        </p:blipFill>
        <p:spPr>
          <a:xfrm>
            <a:off x="11227976" y="1388236"/>
            <a:ext cx="7060024" cy="9256076"/>
          </a:xfrm>
          <a:prstGeom prst="rect">
            <a:avLst/>
          </a:prstGeom>
          <a:noFill/>
          <a:ln>
            <a:noFill/>
          </a:ln>
        </p:spPr>
      </p:pic>
      <p:sp>
        <p:nvSpPr>
          <p:cNvPr id="6" name="TextBox 5">
            <a:extLst>
              <a:ext uri="{FF2B5EF4-FFF2-40B4-BE49-F238E27FC236}">
                <a16:creationId xmlns:a16="http://schemas.microsoft.com/office/drawing/2014/main" id="{CB0D6292-66ED-4CDC-3531-1702BD977142}"/>
              </a:ext>
            </a:extLst>
          </p:cNvPr>
          <p:cNvSpPr txBox="1"/>
          <p:nvPr/>
        </p:nvSpPr>
        <p:spPr>
          <a:xfrm>
            <a:off x="666348" y="340388"/>
            <a:ext cx="14761028" cy="1569660"/>
          </a:xfrm>
          <a:prstGeom prst="rect">
            <a:avLst/>
          </a:prstGeom>
          <a:noFill/>
        </p:spPr>
        <p:txBody>
          <a:bodyPr wrap="square" rtlCol="0">
            <a:spAutoFit/>
          </a:bodyPr>
          <a:lstStyle>
            <a:defPPr marR="0" lvl="0" algn="l" rtl="0">
              <a:lnSpc>
                <a:spcPct val="100000"/>
              </a:lnSpc>
              <a:spcBef>
                <a:spcPts val="0"/>
              </a:spcBef>
              <a:spcAft>
                <a:spcPts val="0"/>
              </a:spcAft>
              <a:defRPr/>
            </a:defPPr>
            <a:lvl1pPr>
              <a:defRPr sz="4000">
                <a:solidFill>
                  <a:schemeClr val="bg1"/>
                </a:solidFill>
                <a:effectLst/>
                <a:latin typeface="Times New Roman" panose="02020603050405020304" pitchFamily="18" charset="0"/>
                <a:ea typeface="Segoe UI Historic" panose="020B0502040204020203" pitchFamily="34" charset="0"/>
                <a:cs typeface="Times New Roman" panose="02020603050405020304" pitchFamily="18" charset="0"/>
              </a:defRPr>
            </a:lvl1pPr>
          </a:lstStyle>
          <a:p>
            <a:r>
              <a:rPr lang="en-US" dirty="0"/>
              <a:t>Can we visualize the average order processing time or shipping duration using a bar chart or box plot?</a:t>
            </a:r>
          </a:p>
        </p:txBody>
      </p:sp>
      <p:sp>
        <p:nvSpPr>
          <p:cNvPr id="8" name="TextBox 7">
            <a:extLst>
              <a:ext uri="{FF2B5EF4-FFF2-40B4-BE49-F238E27FC236}">
                <a16:creationId xmlns:a16="http://schemas.microsoft.com/office/drawing/2014/main" id="{0702E926-626B-3854-7DDF-3253CCE123E5}"/>
              </a:ext>
            </a:extLst>
          </p:cNvPr>
          <p:cNvSpPr txBox="1"/>
          <p:nvPr/>
        </p:nvSpPr>
        <p:spPr>
          <a:xfrm>
            <a:off x="666348" y="2953897"/>
            <a:ext cx="7759195" cy="6124754"/>
          </a:xfrm>
          <a:prstGeom prst="rect">
            <a:avLst/>
          </a:prstGeom>
          <a:noFill/>
        </p:spPr>
        <p:txBody>
          <a:bodyPr wrap="square">
            <a:spAutoFit/>
          </a:bodyPr>
          <a:lstStyle>
            <a:defPPr marR="0" lvl="0" algn="l" rtl="0">
              <a:lnSpc>
                <a:spcPct val="100000"/>
              </a:lnSpc>
              <a:spcBef>
                <a:spcPts val="0"/>
              </a:spcBef>
              <a:spcAft>
                <a:spcPts val="0"/>
              </a:spcAft>
              <a:defRPr/>
            </a:defPPr>
            <a:lvl1pPr marL="0" indent="0" algn="ctr">
              <a:buFont typeface="Arial" panose="020B0604020202020204" pitchFamily="34" charset="0"/>
              <a:buNone/>
              <a:defRPr sz="2800">
                <a:solidFill>
                  <a:schemeClr val="accent6">
                    <a:lumMod val="10000"/>
                  </a:schemeClr>
                </a:solidFill>
              </a:defRPr>
            </a:lvl1pPr>
          </a:lstStyle>
          <a:p>
            <a:r>
              <a:rPr lang="en-US" dirty="0"/>
              <a:t>The average order processing time is approximately 2-3 days, with occasional delays extending to 4-5 days. Shipping duration averages around 5-7 days, but some orders may take up to 10-12 days due to external factors.</a:t>
            </a:r>
          </a:p>
          <a:p>
            <a:r>
              <a:rPr lang="en-US" dirty="0"/>
              <a:t>Regional variations were observed, with North America seeing quicker processing (around 2 days) compared to Europe (around 4 days). Visualizations like bar charts and box plots highlight the range of shipping times and suggest opportunities for improving delivery consistency across regions.</a:t>
            </a:r>
          </a:p>
          <a:p>
            <a:endParaRPr lang="en-IN" dirty="0"/>
          </a:p>
        </p:txBody>
      </p:sp>
      <p:pic>
        <p:nvPicPr>
          <p:cNvPr id="7" name="Picture 6">
            <a:extLst>
              <a:ext uri="{FF2B5EF4-FFF2-40B4-BE49-F238E27FC236}">
                <a16:creationId xmlns:a16="http://schemas.microsoft.com/office/drawing/2014/main" id="{7CB26964-A4E0-A0C2-1FFE-912A2D2A1493}"/>
              </a:ext>
            </a:extLst>
          </p:cNvPr>
          <p:cNvPicPr>
            <a:picLocks noChangeAspect="1"/>
          </p:cNvPicPr>
          <p:nvPr/>
        </p:nvPicPr>
        <p:blipFill>
          <a:blip r:embed="rId4"/>
          <a:stretch>
            <a:fillRect/>
          </a:stretch>
        </p:blipFill>
        <p:spPr>
          <a:xfrm>
            <a:off x="10509519" y="2514600"/>
            <a:ext cx="7287772" cy="6711043"/>
          </a:xfrm>
          <a:prstGeom prst="rect">
            <a:avLst/>
          </a:prstGeom>
        </p:spPr>
      </p:pic>
    </p:spTree>
    <p:extLst>
      <p:ext uri="{BB962C8B-B14F-4D97-AF65-F5344CB8AC3E}">
        <p14:creationId xmlns:p14="http://schemas.microsoft.com/office/powerpoint/2010/main" val="1096791566"/>
      </p:ext>
    </p:extLst>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545454"/>
        </a:solidFill>
        <a:effectLst/>
      </p:bgPr>
    </p:bg>
    <p:spTree>
      <p:nvGrpSpPr>
        <p:cNvPr id="1" name="Shape 219">
          <a:extLst>
            <a:ext uri="{FF2B5EF4-FFF2-40B4-BE49-F238E27FC236}">
              <a16:creationId xmlns:a16="http://schemas.microsoft.com/office/drawing/2014/main" id="{0E4E20C3-E2AE-7EFF-A123-85FE94311C86}"/>
            </a:ext>
          </a:extLst>
        </p:cNvPr>
        <p:cNvGrpSpPr/>
        <p:nvPr/>
      </p:nvGrpSpPr>
      <p:grpSpPr>
        <a:xfrm>
          <a:off x="0" y="0"/>
          <a:ext cx="0" cy="0"/>
          <a:chOff x="0" y="0"/>
          <a:chExt cx="0" cy="0"/>
        </a:xfrm>
      </p:grpSpPr>
      <p:sp>
        <p:nvSpPr>
          <p:cNvPr id="9" name="Parallelogram 8">
            <a:extLst>
              <a:ext uri="{FF2B5EF4-FFF2-40B4-BE49-F238E27FC236}">
                <a16:creationId xmlns:a16="http://schemas.microsoft.com/office/drawing/2014/main" id="{9804AF85-A2E1-E263-5952-47AEBDF681E6}"/>
              </a:ext>
            </a:extLst>
          </p:cNvPr>
          <p:cNvSpPr/>
          <p:nvPr/>
        </p:nvSpPr>
        <p:spPr>
          <a:xfrm>
            <a:off x="114300" y="2514600"/>
            <a:ext cx="9029700" cy="6711044"/>
          </a:xfrm>
          <a:prstGeom prst="parallelogram">
            <a:avLst>
              <a:gd name="adj" fmla="val 8907"/>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20" name="Google Shape;220;p19">
            <a:extLst>
              <a:ext uri="{FF2B5EF4-FFF2-40B4-BE49-F238E27FC236}">
                <a16:creationId xmlns:a16="http://schemas.microsoft.com/office/drawing/2014/main" id="{B70B5032-1CC6-61B7-D170-9083BF91BC08}"/>
              </a:ext>
            </a:extLst>
          </p:cNvPr>
          <p:cNvPicPr preferRelativeResize="0"/>
          <p:nvPr/>
        </p:nvPicPr>
        <p:blipFill rotWithShape="1">
          <a:blip r:embed="rId3">
            <a:alphaModFix amt="40000"/>
          </a:blip>
          <a:srcRect r="26481"/>
          <a:stretch/>
        </p:blipFill>
        <p:spPr>
          <a:xfrm>
            <a:off x="11227976" y="1388236"/>
            <a:ext cx="7060024" cy="9256076"/>
          </a:xfrm>
          <a:prstGeom prst="rect">
            <a:avLst/>
          </a:prstGeom>
          <a:noFill/>
          <a:ln>
            <a:noFill/>
          </a:ln>
        </p:spPr>
      </p:pic>
      <p:sp>
        <p:nvSpPr>
          <p:cNvPr id="6" name="TextBox 5">
            <a:extLst>
              <a:ext uri="{FF2B5EF4-FFF2-40B4-BE49-F238E27FC236}">
                <a16:creationId xmlns:a16="http://schemas.microsoft.com/office/drawing/2014/main" id="{01575DEA-E470-B3C2-0A2B-2896185ECA8C}"/>
              </a:ext>
            </a:extLst>
          </p:cNvPr>
          <p:cNvSpPr txBox="1"/>
          <p:nvPr/>
        </p:nvSpPr>
        <p:spPr>
          <a:xfrm>
            <a:off x="666348" y="340388"/>
            <a:ext cx="14761028" cy="707886"/>
          </a:xfrm>
          <a:prstGeom prst="rect">
            <a:avLst/>
          </a:prstGeom>
          <a:noFill/>
        </p:spPr>
        <p:txBody>
          <a:bodyPr wrap="square" rtlCol="0">
            <a:spAutoFit/>
          </a:bodyPr>
          <a:lstStyle>
            <a:defPPr marR="0" lvl="0" algn="l" rtl="0">
              <a:lnSpc>
                <a:spcPct val="100000"/>
              </a:lnSpc>
              <a:spcBef>
                <a:spcPts val="0"/>
              </a:spcBef>
              <a:spcAft>
                <a:spcPts val="0"/>
              </a:spcAft>
              <a:defRPr/>
            </a:defPPr>
            <a:lvl1pPr>
              <a:defRPr sz="4000">
                <a:solidFill>
                  <a:schemeClr val="bg1"/>
                </a:solidFill>
                <a:effectLst/>
                <a:latin typeface="Times New Roman" panose="02020603050405020304" pitchFamily="18" charset="0"/>
                <a:ea typeface="Segoe UI Historic" panose="020B0502040204020203" pitchFamily="34" charset="0"/>
                <a:cs typeface="Times New Roman" panose="02020603050405020304" pitchFamily="18" charset="0"/>
              </a:defRPr>
            </a:lvl1pPr>
          </a:lstStyle>
          <a:p>
            <a:r>
              <a:rPr lang="en-US" dirty="0"/>
              <a:t>Employee Performance Analysis</a:t>
            </a:r>
          </a:p>
        </p:txBody>
      </p:sp>
      <p:sp>
        <p:nvSpPr>
          <p:cNvPr id="8" name="TextBox 7">
            <a:extLst>
              <a:ext uri="{FF2B5EF4-FFF2-40B4-BE49-F238E27FC236}">
                <a16:creationId xmlns:a16="http://schemas.microsoft.com/office/drawing/2014/main" id="{0D067463-0750-EC64-7EE1-CD9B346B23F0}"/>
              </a:ext>
            </a:extLst>
          </p:cNvPr>
          <p:cNvSpPr txBox="1"/>
          <p:nvPr/>
        </p:nvSpPr>
        <p:spPr>
          <a:xfrm>
            <a:off x="749552" y="4139574"/>
            <a:ext cx="7759195" cy="3108543"/>
          </a:xfrm>
          <a:prstGeom prst="rect">
            <a:avLst/>
          </a:prstGeom>
          <a:noFill/>
        </p:spPr>
        <p:txBody>
          <a:bodyPr wrap="square">
            <a:spAutoFit/>
          </a:bodyPr>
          <a:lstStyle>
            <a:defPPr marR="0" lvl="0" algn="l" rtl="0">
              <a:lnSpc>
                <a:spcPct val="100000"/>
              </a:lnSpc>
              <a:spcBef>
                <a:spcPts val="0"/>
              </a:spcBef>
              <a:spcAft>
                <a:spcPts val="0"/>
              </a:spcAft>
              <a:defRPr/>
            </a:defPPr>
            <a:lvl1pPr marL="0" indent="0" algn="ctr">
              <a:buFont typeface="Arial" panose="020B0604020202020204" pitchFamily="34" charset="0"/>
              <a:buNone/>
              <a:defRPr sz="2800">
                <a:solidFill>
                  <a:schemeClr val="accent6">
                    <a:lumMod val="10000"/>
                  </a:schemeClr>
                </a:solidFill>
              </a:defRPr>
            </a:lvl1pPr>
          </a:lstStyle>
          <a:p>
            <a:r>
              <a:rPr lang="en-US" dirty="0"/>
              <a:t>Peacock Margaret is the top performer with 232.89k in sales, significantly surpassing other employees. The department shows a mix of high achievers and those with potential for growth. Targeted training and support could help improve overall performance across the team.</a:t>
            </a:r>
            <a:endParaRPr lang="en-IN" dirty="0"/>
          </a:p>
        </p:txBody>
      </p:sp>
      <p:pic>
        <p:nvPicPr>
          <p:cNvPr id="3" name="Picture 2">
            <a:extLst>
              <a:ext uri="{FF2B5EF4-FFF2-40B4-BE49-F238E27FC236}">
                <a16:creationId xmlns:a16="http://schemas.microsoft.com/office/drawing/2014/main" id="{1B468963-6B16-1082-1A6A-71C7C7C4A468}"/>
              </a:ext>
            </a:extLst>
          </p:cNvPr>
          <p:cNvPicPr>
            <a:picLocks noChangeAspect="1"/>
          </p:cNvPicPr>
          <p:nvPr/>
        </p:nvPicPr>
        <p:blipFill>
          <a:blip r:embed="rId4"/>
          <a:stretch>
            <a:fillRect/>
          </a:stretch>
        </p:blipFill>
        <p:spPr>
          <a:xfrm>
            <a:off x="9715535" y="2514600"/>
            <a:ext cx="7802064" cy="6858000"/>
          </a:xfrm>
          <a:prstGeom prst="rect">
            <a:avLst/>
          </a:prstGeom>
        </p:spPr>
      </p:pic>
    </p:spTree>
    <p:extLst>
      <p:ext uri="{BB962C8B-B14F-4D97-AF65-F5344CB8AC3E}">
        <p14:creationId xmlns:p14="http://schemas.microsoft.com/office/powerpoint/2010/main" val="2458536388"/>
      </p:ext>
    </p:extLst>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545454"/>
        </a:solidFill>
        <a:effectLst/>
      </p:bgPr>
    </p:bg>
    <p:spTree>
      <p:nvGrpSpPr>
        <p:cNvPr id="1" name="Shape 219">
          <a:extLst>
            <a:ext uri="{FF2B5EF4-FFF2-40B4-BE49-F238E27FC236}">
              <a16:creationId xmlns:a16="http://schemas.microsoft.com/office/drawing/2014/main" id="{58BC47B5-B449-0DD8-0BDE-A53B286385AA}"/>
            </a:ext>
          </a:extLst>
        </p:cNvPr>
        <p:cNvGrpSpPr/>
        <p:nvPr/>
      </p:nvGrpSpPr>
      <p:grpSpPr>
        <a:xfrm>
          <a:off x="0" y="0"/>
          <a:ext cx="0" cy="0"/>
          <a:chOff x="0" y="0"/>
          <a:chExt cx="0" cy="0"/>
        </a:xfrm>
      </p:grpSpPr>
      <p:sp>
        <p:nvSpPr>
          <p:cNvPr id="9" name="Parallelogram 8">
            <a:extLst>
              <a:ext uri="{FF2B5EF4-FFF2-40B4-BE49-F238E27FC236}">
                <a16:creationId xmlns:a16="http://schemas.microsoft.com/office/drawing/2014/main" id="{BA0C91F7-EE85-945D-F694-26565A2D584C}"/>
              </a:ext>
            </a:extLst>
          </p:cNvPr>
          <p:cNvSpPr/>
          <p:nvPr/>
        </p:nvSpPr>
        <p:spPr>
          <a:xfrm>
            <a:off x="114300" y="2514600"/>
            <a:ext cx="9029700" cy="6711044"/>
          </a:xfrm>
          <a:prstGeom prst="parallelogram">
            <a:avLst>
              <a:gd name="adj" fmla="val 8907"/>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20" name="Google Shape;220;p19">
            <a:extLst>
              <a:ext uri="{FF2B5EF4-FFF2-40B4-BE49-F238E27FC236}">
                <a16:creationId xmlns:a16="http://schemas.microsoft.com/office/drawing/2014/main" id="{30146A8B-6926-DF60-91E3-C8BA8DAA1D8A}"/>
              </a:ext>
            </a:extLst>
          </p:cNvPr>
          <p:cNvPicPr preferRelativeResize="0"/>
          <p:nvPr/>
        </p:nvPicPr>
        <p:blipFill rotWithShape="1">
          <a:blip r:embed="rId3">
            <a:alphaModFix amt="40000"/>
          </a:blip>
          <a:srcRect r="26481"/>
          <a:stretch/>
        </p:blipFill>
        <p:spPr>
          <a:xfrm>
            <a:off x="11227976" y="1388236"/>
            <a:ext cx="7060024" cy="9256076"/>
          </a:xfrm>
          <a:prstGeom prst="rect">
            <a:avLst/>
          </a:prstGeom>
          <a:noFill/>
          <a:ln>
            <a:noFill/>
          </a:ln>
        </p:spPr>
      </p:pic>
      <p:sp>
        <p:nvSpPr>
          <p:cNvPr id="6" name="TextBox 5">
            <a:extLst>
              <a:ext uri="{FF2B5EF4-FFF2-40B4-BE49-F238E27FC236}">
                <a16:creationId xmlns:a16="http://schemas.microsoft.com/office/drawing/2014/main" id="{5A57A169-2FEE-7D27-EED3-C58A28C612DE}"/>
              </a:ext>
            </a:extLst>
          </p:cNvPr>
          <p:cNvSpPr txBox="1"/>
          <p:nvPr/>
        </p:nvSpPr>
        <p:spPr>
          <a:xfrm>
            <a:off x="666348" y="340388"/>
            <a:ext cx="14761028" cy="369332"/>
          </a:xfrm>
          <a:prstGeom prst="rect">
            <a:avLst/>
          </a:prstGeom>
          <a:noFill/>
        </p:spPr>
        <p:txBody>
          <a:bodyPr wrap="square" rtlCol="0">
            <a:spAutoFit/>
          </a:bodyPr>
          <a:lstStyle>
            <a:defPPr marR="0" lvl="0" algn="l" rtl="0">
              <a:lnSpc>
                <a:spcPct val="100000"/>
              </a:lnSpc>
              <a:spcBef>
                <a:spcPts val="0"/>
              </a:spcBef>
              <a:spcAft>
                <a:spcPts val="0"/>
              </a:spcAft>
              <a:defRPr/>
            </a:defPPr>
            <a:lvl1pPr>
              <a:defRPr sz="4000">
                <a:solidFill>
                  <a:schemeClr val="bg1"/>
                </a:solidFill>
                <a:effectLst/>
                <a:latin typeface="Times New Roman" panose="02020603050405020304" pitchFamily="18" charset="0"/>
                <a:ea typeface="Segoe UI Historic" panose="020B0502040204020203" pitchFamily="34" charset="0"/>
                <a:cs typeface="Times New Roman" panose="02020603050405020304" pitchFamily="18" charset="0"/>
              </a:defRPr>
            </a:lvl1pPr>
          </a:lstStyle>
          <a:p>
            <a:r>
              <a:rPr lang="en-IN" dirty="0"/>
              <a:t>Employee Tenure Distribution Analysis</a:t>
            </a:r>
            <a:endParaRPr lang="en-US" dirty="0"/>
          </a:p>
        </p:txBody>
      </p:sp>
      <p:sp>
        <p:nvSpPr>
          <p:cNvPr id="8" name="TextBox 7">
            <a:extLst>
              <a:ext uri="{FF2B5EF4-FFF2-40B4-BE49-F238E27FC236}">
                <a16:creationId xmlns:a16="http://schemas.microsoft.com/office/drawing/2014/main" id="{D7FA6139-C76C-1133-A348-3B2DF877D12A}"/>
              </a:ext>
            </a:extLst>
          </p:cNvPr>
          <p:cNvSpPr txBox="1"/>
          <p:nvPr/>
        </p:nvSpPr>
        <p:spPr>
          <a:xfrm>
            <a:off x="666348" y="2670002"/>
            <a:ext cx="7759195" cy="6555641"/>
          </a:xfrm>
          <a:prstGeom prst="rect">
            <a:avLst/>
          </a:prstGeom>
          <a:noFill/>
        </p:spPr>
        <p:txBody>
          <a:bodyPr wrap="square">
            <a:spAutoFit/>
          </a:bodyPr>
          <a:lstStyle/>
          <a:p>
            <a:r>
              <a:rPr lang="en-US" sz="2800" dirty="0">
                <a:solidFill>
                  <a:schemeClr val="accent6">
                    <a:lumMod val="10000"/>
                  </a:schemeClr>
                </a:solidFill>
              </a:rPr>
              <a:t>The analysis of customer distribution across different regions or customer segments reveals clear patterns in customer concentration. Certain regions show higher customer density, indicating key market areas, while others have fewer customers, suggesting potential growth opportunities. When visualized using a map, these differences are easily identifiable through color gradients or cluster markers. Alternatively, a bar chart allows for straightforward comparison across segments or regions, highlighting top-performing areas and underrepresented markets. These visual tools support data-driven decisions in marketing, logistics, and customer engagement strategies.</a:t>
            </a:r>
            <a:endParaRPr lang="en-IN" sz="2800" dirty="0">
              <a:solidFill>
                <a:schemeClr val="accent6">
                  <a:lumMod val="10000"/>
                </a:schemeClr>
              </a:solidFill>
            </a:endParaRPr>
          </a:p>
        </p:txBody>
      </p:sp>
      <p:pic>
        <p:nvPicPr>
          <p:cNvPr id="3" name="Picture 2">
            <a:extLst>
              <a:ext uri="{FF2B5EF4-FFF2-40B4-BE49-F238E27FC236}">
                <a16:creationId xmlns:a16="http://schemas.microsoft.com/office/drawing/2014/main" id="{44DA5CE7-CA2C-5FAA-BF47-7AEC67D586EB}"/>
              </a:ext>
            </a:extLst>
          </p:cNvPr>
          <p:cNvPicPr>
            <a:picLocks noChangeAspect="1"/>
          </p:cNvPicPr>
          <p:nvPr/>
        </p:nvPicPr>
        <p:blipFill>
          <a:blip r:embed="rId4"/>
          <a:stretch>
            <a:fillRect/>
          </a:stretch>
        </p:blipFill>
        <p:spPr>
          <a:xfrm>
            <a:off x="9364713" y="2514600"/>
            <a:ext cx="8808988" cy="6858000"/>
          </a:xfrm>
          <a:prstGeom prst="rect">
            <a:avLst/>
          </a:prstGeom>
        </p:spPr>
      </p:pic>
    </p:spTree>
    <p:extLst>
      <p:ext uri="{BB962C8B-B14F-4D97-AF65-F5344CB8AC3E}">
        <p14:creationId xmlns:p14="http://schemas.microsoft.com/office/powerpoint/2010/main" val="796145427"/>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545454"/>
        </a:solidFill>
        <a:effectLst/>
      </p:bgPr>
    </p:bg>
    <p:spTree>
      <p:nvGrpSpPr>
        <p:cNvPr id="1" name="Shape 149"/>
        <p:cNvGrpSpPr/>
        <p:nvPr/>
      </p:nvGrpSpPr>
      <p:grpSpPr>
        <a:xfrm>
          <a:off x="0" y="0"/>
          <a:ext cx="0" cy="0"/>
          <a:chOff x="0" y="0"/>
          <a:chExt cx="0" cy="0"/>
        </a:xfrm>
      </p:grpSpPr>
      <p:pic>
        <p:nvPicPr>
          <p:cNvPr id="150" name="Google Shape;150;p15"/>
          <p:cNvPicPr preferRelativeResize="0"/>
          <p:nvPr/>
        </p:nvPicPr>
        <p:blipFill rotWithShape="1">
          <a:blip r:embed="rId3">
            <a:alphaModFix/>
          </a:blip>
          <a:srcRect/>
          <a:stretch/>
        </p:blipFill>
        <p:spPr>
          <a:xfrm>
            <a:off x="14365475" y="132475"/>
            <a:ext cx="3550325" cy="3905976"/>
          </a:xfrm>
          <a:prstGeom prst="rect">
            <a:avLst/>
          </a:prstGeom>
          <a:noFill/>
          <a:ln>
            <a:noFill/>
          </a:ln>
        </p:spPr>
      </p:pic>
      <p:sp>
        <p:nvSpPr>
          <p:cNvPr id="154" name="Google Shape;154;p15"/>
          <p:cNvSpPr/>
          <p:nvPr/>
        </p:nvSpPr>
        <p:spPr>
          <a:xfrm>
            <a:off x="574032" y="1698467"/>
            <a:ext cx="16398044" cy="2308195"/>
          </a:xfrm>
          <a:custGeom>
            <a:avLst/>
            <a:gdLst/>
            <a:ahLst/>
            <a:cxnLst/>
            <a:rect l="l" t="t" r="r" b="b"/>
            <a:pathLst>
              <a:path w="1253654" h="654598" extrusionOk="0">
                <a:moveTo>
                  <a:pt x="48794" y="0"/>
                </a:moveTo>
                <a:lnTo>
                  <a:pt x="1204860" y="0"/>
                </a:lnTo>
                <a:cubicBezTo>
                  <a:pt x="1217801" y="0"/>
                  <a:pt x="1230212" y="5141"/>
                  <a:pt x="1239362" y="14291"/>
                </a:cubicBezTo>
                <a:cubicBezTo>
                  <a:pt x="1248513" y="23442"/>
                  <a:pt x="1253654" y="35853"/>
                  <a:pt x="1253654" y="48794"/>
                </a:cubicBezTo>
                <a:lnTo>
                  <a:pt x="1253654" y="605804"/>
                </a:lnTo>
                <a:cubicBezTo>
                  <a:pt x="1253654" y="618745"/>
                  <a:pt x="1248513" y="631156"/>
                  <a:pt x="1239362" y="640307"/>
                </a:cubicBezTo>
                <a:cubicBezTo>
                  <a:pt x="1230212" y="649457"/>
                  <a:pt x="1217801" y="654598"/>
                  <a:pt x="1204860" y="654598"/>
                </a:cubicBezTo>
                <a:lnTo>
                  <a:pt x="48794" y="654598"/>
                </a:lnTo>
                <a:cubicBezTo>
                  <a:pt x="35853" y="654598"/>
                  <a:pt x="23442" y="649457"/>
                  <a:pt x="14291" y="640307"/>
                </a:cubicBezTo>
                <a:cubicBezTo>
                  <a:pt x="5141" y="631156"/>
                  <a:pt x="0" y="618745"/>
                  <a:pt x="0" y="605804"/>
                </a:cubicBezTo>
                <a:lnTo>
                  <a:pt x="0" y="48794"/>
                </a:lnTo>
                <a:cubicBezTo>
                  <a:pt x="0" y="35853"/>
                  <a:pt x="5141" y="23442"/>
                  <a:pt x="14291" y="14291"/>
                </a:cubicBezTo>
                <a:cubicBezTo>
                  <a:pt x="23442" y="5141"/>
                  <a:pt x="35853" y="0"/>
                  <a:pt x="48794" y="0"/>
                </a:cubicBezTo>
                <a:close/>
              </a:path>
            </a:pathLst>
          </a:custGeom>
          <a:solidFill>
            <a:srgbClr val="4A15A3"/>
          </a:solidFill>
          <a:ln>
            <a:noFill/>
          </a:ln>
        </p:spPr>
        <p:txBody>
          <a:bodyPr spcFirstLastPara="1" wrap="square" lIns="91425" tIns="91425" rIns="91425" bIns="91425" anchor="ctr" anchorCtr="0">
            <a:noAutofit/>
          </a:bodyPr>
          <a:lstStyle/>
          <a:p>
            <a:pPr marL="342900" lvl="0" indent="-342900" algn="l" rtl="0">
              <a:spcBef>
                <a:spcPts val="0"/>
              </a:spcBef>
              <a:spcAft>
                <a:spcPts val="0"/>
              </a:spcAft>
              <a:buClr>
                <a:schemeClr val="bg1"/>
              </a:buClr>
              <a:buFont typeface="Arial" panose="020B0604020202020204" pitchFamily="34" charset="0"/>
              <a:buChar char="•"/>
            </a:pPr>
            <a:r>
              <a:rPr lang="en-US" sz="2000" dirty="0">
                <a:solidFill>
                  <a:schemeClr val="bg1"/>
                </a:solidFill>
                <a:latin typeface="+mn-lt"/>
              </a:rPr>
              <a:t>This project focuses on analyzing and managing sales and order data using a structured relational database system. The aim is to understand customer behavior, product performance, and sales trends by exploring a sample dataset that mimics a real-world business environment. </a:t>
            </a:r>
          </a:p>
          <a:p>
            <a:pPr marL="342900" lvl="0" indent="-342900" algn="l" rtl="0">
              <a:spcBef>
                <a:spcPts val="0"/>
              </a:spcBef>
              <a:spcAft>
                <a:spcPts val="0"/>
              </a:spcAft>
              <a:buClr>
                <a:schemeClr val="bg1"/>
              </a:buClr>
              <a:buFont typeface="Arial" panose="020B0604020202020204" pitchFamily="34" charset="0"/>
              <a:buChar char="•"/>
            </a:pPr>
            <a:r>
              <a:rPr lang="en-US" sz="2000" dirty="0">
                <a:solidFill>
                  <a:schemeClr val="bg1"/>
                </a:solidFill>
                <a:latin typeface="+mn-lt"/>
              </a:rPr>
              <a:t>By using tools like Microsoft Excel and Power BI, the project transforms raw data into meaningful insights through data modeling, KPI tracking, and dashboard visualizations. </a:t>
            </a:r>
          </a:p>
          <a:p>
            <a:pPr marL="342900" lvl="0" indent="-342900" algn="l" rtl="0">
              <a:spcBef>
                <a:spcPts val="0"/>
              </a:spcBef>
              <a:spcAft>
                <a:spcPts val="0"/>
              </a:spcAft>
              <a:buClr>
                <a:schemeClr val="bg1"/>
              </a:buClr>
              <a:buFont typeface="Arial" panose="020B0604020202020204" pitchFamily="34" charset="0"/>
              <a:buChar char="•"/>
            </a:pPr>
            <a:r>
              <a:rPr lang="en-US" sz="2000" dirty="0">
                <a:solidFill>
                  <a:schemeClr val="bg1"/>
                </a:solidFill>
                <a:latin typeface="+mn-lt"/>
              </a:rPr>
              <a:t>This approach helps demonstrate how data-driven decisions can improve business efficiency and customer satisfaction</a:t>
            </a:r>
            <a:endParaRPr sz="2000" dirty="0">
              <a:solidFill>
                <a:schemeClr val="bg1"/>
              </a:solidFill>
            </a:endParaRPr>
          </a:p>
        </p:txBody>
      </p:sp>
      <p:sp>
        <p:nvSpPr>
          <p:cNvPr id="155" name="Google Shape;155;p15"/>
          <p:cNvSpPr/>
          <p:nvPr/>
        </p:nvSpPr>
        <p:spPr>
          <a:xfrm>
            <a:off x="454914" y="7912413"/>
            <a:ext cx="16636281" cy="1701656"/>
          </a:xfrm>
          <a:custGeom>
            <a:avLst/>
            <a:gdLst/>
            <a:ahLst/>
            <a:cxnLst/>
            <a:rect l="l" t="t" r="r" b="b"/>
            <a:pathLst>
              <a:path w="1253654" h="654598" extrusionOk="0">
                <a:moveTo>
                  <a:pt x="48794" y="0"/>
                </a:moveTo>
                <a:lnTo>
                  <a:pt x="1204860" y="0"/>
                </a:lnTo>
                <a:cubicBezTo>
                  <a:pt x="1217801" y="0"/>
                  <a:pt x="1230212" y="5141"/>
                  <a:pt x="1239362" y="14291"/>
                </a:cubicBezTo>
                <a:cubicBezTo>
                  <a:pt x="1248513" y="23442"/>
                  <a:pt x="1253654" y="35853"/>
                  <a:pt x="1253654" y="48794"/>
                </a:cubicBezTo>
                <a:lnTo>
                  <a:pt x="1253654" y="605804"/>
                </a:lnTo>
                <a:cubicBezTo>
                  <a:pt x="1253654" y="618745"/>
                  <a:pt x="1248513" y="631156"/>
                  <a:pt x="1239362" y="640307"/>
                </a:cubicBezTo>
                <a:cubicBezTo>
                  <a:pt x="1230212" y="649457"/>
                  <a:pt x="1217801" y="654598"/>
                  <a:pt x="1204860" y="654598"/>
                </a:cubicBezTo>
                <a:lnTo>
                  <a:pt x="48794" y="654598"/>
                </a:lnTo>
                <a:cubicBezTo>
                  <a:pt x="35853" y="654598"/>
                  <a:pt x="23442" y="649457"/>
                  <a:pt x="14291" y="640307"/>
                </a:cubicBezTo>
                <a:cubicBezTo>
                  <a:pt x="5141" y="631156"/>
                  <a:pt x="0" y="618745"/>
                  <a:pt x="0" y="605804"/>
                </a:cubicBezTo>
                <a:lnTo>
                  <a:pt x="0" y="48794"/>
                </a:lnTo>
                <a:cubicBezTo>
                  <a:pt x="0" y="35853"/>
                  <a:pt x="5141" y="23442"/>
                  <a:pt x="14291" y="14291"/>
                </a:cubicBezTo>
                <a:cubicBezTo>
                  <a:pt x="23442" y="5141"/>
                  <a:pt x="35853" y="0"/>
                  <a:pt x="48794" y="0"/>
                </a:cubicBezTo>
                <a:close/>
              </a:path>
            </a:pathLst>
          </a:custGeom>
          <a:solidFill>
            <a:srgbClr val="C67DF0"/>
          </a:solidFill>
          <a:ln>
            <a:noFill/>
          </a:ln>
        </p:spPr>
        <p:txBody>
          <a:bodyPr spcFirstLastPara="1" wrap="square" lIns="91425" tIns="91425" rIns="91425" bIns="91425" anchor="ctr" anchorCtr="0">
            <a:noAutofit/>
          </a:bodyPr>
          <a:lstStyle/>
          <a:p>
            <a:pPr lvl="4" algn="just" eaLnBrk="0" fontAlgn="base" hangingPunct="0">
              <a:spcBef>
                <a:spcPct val="0"/>
              </a:spcBef>
              <a:spcAft>
                <a:spcPct val="0"/>
              </a:spcAft>
              <a:buClrTx/>
              <a:buFontTx/>
              <a:buChar char="•"/>
            </a:pPr>
            <a:r>
              <a:rPr kumimoji="0" lang="en-US" altLang="en-US" sz="2000" b="1" i="0" u="none" strike="noStrike" cap="none" normalizeH="0" baseline="0" dirty="0">
                <a:ln>
                  <a:noFill/>
                </a:ln>
                <a:solidFill>
                  <a:schemeClr val="tx1"/>
                </a:solidFill>
                <a:effectLst/>
                <a:latin typeface="Arial" panose="020B0604020202020204" pitchFamily="34" charset="0"/>
              </a:rPr>
              <a:t>Microsoft Excel</a:t>
            </a:r>
            <a:r>
              <a:rPr kumimoji="0" lang="en-US" altLang="en-US" sz="2000" b="0" i="0" u="none" strike="noStrike" cap="none" normalizeH="0" baseline="0" dirty="0">
                <a:ln>
                  <a:noFill/>
                </a:ln>
                <a:solidFill>
                  <a:schemeClr val="tx1"/>
                </a:solidFill>
                <a:effectLst/>
                <a:latin typeface="Arial" panose="020B0604020202020204" pitchFamily="34" charset="0"/>
              </a:rPr>
              <a:t> – for data cleaning, tabulation, and basic analysis</a:t>
            </a:r>
          </a:p>
          <a:p>
            <a:pPr lvl="4" algn="just" eaLnBrk="0" fontAlgn="base" hangingPunct="0">
              <a:spcBef>
                <a:spcPct val="0"/>
              </a:spcBef>
              <a:spcAft>
                <a:spcPct val="0"/>
              </a:spcAft>
              <a:buClrTx/>
              <a:buFontTx/>
              <a:buChar char="•"/>
            </a:pPr>
            <a:r>
              <a:rPr kumimoji="0" lang="en-US" altLang="en-US" sz="2000" b="1" i="0" u="none" strike="noStrike" cap="none" normalizeH="0" baseline="0" dirty="0">
                <a:ln>
                  <a:noFill/>
                </a:ln>
                <a:solidFill>
                  <a:schemeClr val="tx1"/>
                </a:solidFill>
                <a:effectLst/>
                <a:latin typeface="Arial" panose="020B0604020202020204" pitchFamily="34" charset="0"/>
              </a:rPr>
              <a:t>Power BI</a:t>
            </a:r>
            <a:r>
              <a:rPr kumimoji="0" lang="en-US" altLang="en-US" sz="2000" b="0" i="0" u="none" strike="noStrike" cap="none" normalizeH="0" baseline="0" dirty="0">
                <a:ln>
                  <a:noFill/>
                </a:ln>
                <a:solidFill>
                  <a:schemeClr val="tx1"/>
                </a:solidFill>
                <a:effectLst/>
                <a:latin typeface="Arial" panose="020B0604020202020204" pitchFamily="34" charset="0"/>
              </a:rPr>
              <a:t> – for creating interactive dashboards and visual reports</a:t>
            </a:r>
          </a:p>
          <a:p>
            <a:pPr lvl="4" algn="just" eaLnBrk="0" fontAlgn="base" hangingPunct="0">
              <a:spcBef>
                <a:spcPct val="0"/>
              </a:spcBef>
              <a:spcAft>
                <a:spcPct val="0"/>
              </a:spcAft>
              <a:buClrTx/>
              <a:buFontTx/>
              <a:buChar char="•"/>
            </a:pPr>
            <a:r>
              <a:rPr kumimoji="0" lang="en-US" altLang="en-US" sz="2000" b="1" i="0" u="none" strike="noStrike" cap="none" normalizeH="0" baseline="0" dirty="0">
                <a:ln>
                  <a:noFill/>
                </a:ln>
                <a:solidFill>
                  <a:schemeClr val="tx1"/>
                </a:solidFill>
                <a:effectLst/>
                <a:latin typeface="Arial" panose="020B0604020202020204" pitchFamily="34" charset="0"/>
              </a:rPr>
              <a:t>SQL (Structured Query Language)</a:t>
            </a:r>
            <a:r>
              <a:rPr kumimoji="0" lang="en-US" altLang="en-US" sz="2000" b="0" i="0" u="none" strike="noStrike" cap="none" normalizeH="0" baseline="0" dirty="0">
                <a:ln>
                  <a:noFill/>
                </a:ln>
                <a:solidFill>
                  <a:schemeClr val="tx1"/>
                </a:solidFill>
                <a:effectLst/>
                <a:latin typeface="Arial" panose="020B0604020202020204" pitchFamily="34" charset="0"/>
              </a:rPr>
              <a:t> – for querying and managing relational data</a:t>
            </a:r>
          </a:p>
          <a:p>
            <a:pPr lvl="4" algn="just" eaLnBrk="0" fontAlgn="base" hangingPunct="0">
              <a:spcBef>
                <a:spcPct val="0"/>
              </a:spcBef>
              <a:spcAft>
                <a:spcPct val="0"/>
              </a:spcAft>
              <a:buClrTx/>
              <a:buFontTx/>
              <a:buChar char="•"/>
            </a:pPr>
            <a:r>
              <a:rPr kumimoji="0" lang="en-US" altLang="en-US" sz="2000" b="1" i="0" u="none" strike="noStrike" cap="none" normalizeH="0" baseline="0" dirty="0">
                <a:ln>
                  <a:noFill/>
                </a:ln>
                <a:solidFill>
                  <a:schemeClr val="tx1"/>
                </a:solidFill>
                <a:effectLst/>
                <a:latin typeface="Arial" panose="020B0604020202020204" pitchFamily="34" charset="0"/>
              </a:rPr>
              <a:t>Entity-Relationship (ER) Diagrams</a:t>
            </a:r>
            <a:r>
              <a:rPr kumimoji="0" lang="en-US" altLang="en-US" sz="2000" b="0" i="0" u="none" strike="noStrike" cap="none" normalizeH="0" baseline="0" dirty="0">
                <a:ln>
                  <a:noFill/>
                </a:ln>
                <a:solidFill>
                  <a:schemeClr val="tx1"/>
                </a:solidFill>
                <a:effectLst/>
                <a:latin typeface="Arial" panose="020B0604020202020204" pitchFamily="34" charset="0"/>
              </a:rPr>
              <a:t> – to understand table relationships and database design</a:t>
            </a:r>
          </a:p>
        </p:txBody>
      </p:sp>
      <p:sp>
        <p:nvSpPr>
          <p:cNvPr id="156" name="Google Shape;156;p15"/>
          <p:cNvSpPr/>
          <p:nvPr/>
        </p:nvSpPr>
        <p:spPr>
          <a:xfrm>
            <a:off x="594973" y="5005608"/>
            <a:ext cx="16398044" cy="1560549"/>
          </a:xfrm>
          <a:custGeom>
            <a:avLst/>
            <a:gdLst/>
            <a:ahLst/>
            <a:cxnLst/>
            <a:rect l="l" t="t" r="r" b="b"/>
            <a:pathLst>
              <a:path w="1253654" h="654598" extrusionOk="0">
                <a:moveTo>
                  <a:pt x="48794" y="0"/>
                </a:moveTo>
                <a:lnTo>
                  <a:pt x="1204860" y="0"/>
                </a:lnTo>
                <a:cubicBezTo>
                  <a:pt x="1217801" y="0"/>
                  <a:pt x="1230212" y="5141"/>
                  <a:pt x="1239362" y="14291"/>
                </a:cubicBezTo>
                <a:cubicBezTo>
                  <a:pt x="1248513" y="23442"/>
                  <a:pt x="1253654" y="35853"/>
                  <a:pt x="1253654" y="48794"/>
                </a:cubicBezTo>
                <a:lnTo>
                  <a:pt x="1253654" y="605804"/>
                </a:lnTo>
                <a:cubicBezTo>
                  <a:pt x="1253654" y="618745"/>
                  <a:pt x="1248513" y="631156"/>
                  <a:pt x="1239362" y="640307"/>
                </a:cubicBezTo>
                <a:cubicBezTo>
                  <a:pt x="1230212" y="649457"/>
                  <a:pt x="1217801" y="654598"/>
                  <a:pt x="1204860" y="654598"/>
                </a:cubicBezTo>
                <a:lnTo>
                  <a:pt x="48794" y="654598"/>
                </a:lnTo>
                <a:cubicBezTo>
                  <a:pt x="35853" y="654598"/>
                  <a:pt x="23442" y="649457"/>
                  <a:pt x="14291" y="640307"/>
                </a:cubicBezTo>
                <a:cubicBezTo>
                  <a:pt x="5141" y="631156"/>
                  <a:pt x="0" y="618745"/>
                  <a:pt x="0" y="605804"/>
                </a:cubicBezTo>
                <a:lnTo>
                  <a:pt x="0" y="48794"/>
                </a:lnTo>
                <a:cubicBezTo>
                  <a:pt x="0" y="35853"/>
                  <a:pt x="5141" y="23442"/>
                  <a:pt x="14291" y="14291"/>
                </a:cubicBezTo>
                <a:cubicBezTo>
                  <a:pt x="23442" y="5141"/>
                  <a:pt x="35853" y="0"/>
                  <a:pt x="48794" y="0"/>
                </a:cubicBezTo>
                <a:close/>
              </a:path>
            </a:pathLst>
          </a:custGeom>
          <a:solidFill>
            <a:srgbClr val="C5F4BD"/>
          </a:solidFill>
          <a:ln>
            <a:noFill/>
          </a:ln>
        </p:spPr>
        <p:txBody>
          <a:bodyPr spcFirstLastPara="1" wrap="square" lIns="91425" tIns="91425" rIns="91425" bIns="91425" anchor="ctr" anchorCtr="0">
            <a:noAutofit/>
          </a:bodyPr>
          <a:lstStyle/>
          <a:p>
            <a:pPr>
              <a:buFont typeface="Arial" panose="020B0604020202020204" pitchFamily="34" charset="0"/>
              <a:buChar char="•"/>
            </a:pPr>
            <a:r>
              <a:rPr lang="en-US" sz="2000" dirty="0">
                <a:solidFill>
                  <a:schemeClr val="tx1"/>
                </a:solidFill>
                <a:latin typeface="+mn-lt"/>
              </a:rPr>
              <a:t>Analyze and visualize sales and order data</a:t>
            </a:r>
          </a:p>
          <a:p>
            <a:pPr>
              <a:buFont typeface="Arial" panose="020B0604020202020204" pitchFamily="34" charset="0"/>
              <a:buChar char="•"/>
            </a:pPr>
            <a:r>
              <a:rPr lang="en-US" sz="2000" dirty="0">
                <a:solidFill>
                  <a:schemeClr val="tx1"/>
                </a:solidFill>
                <a:latin typeface="+mn-lt"/>
              </a:rPr>
              <a:t>Track KPIs like total sales, top products, and customer trends</a:t>
            </a:r>
          </a:p>
          <a:p>
            <a:pPr>
              <a:buFont typeface="Arial" panose="020B0604020202020204" pitchFamily="34" charset="0"/>
              <a:buChar char="•"/>
            </a:pPr>
            <a:r>
              <a:rPr lang="en-US" sz="2000" dirty="0">
                <a:solidFill>
                  <a:schemeClr val="tx1"/>
                </a:solidFill>
                <a:latin typeface="+mn-lt"/>
              </a:rPr>
              <a:t>Improve business understanding through data relationships</a:t>
            </a:r>
          </a:p>
          <a:p>
            <a:pPr>
              <a:buFont typeface="Arial" panose="020B0604020202020204" pitchFamily="34" charset="0"/>
              <a:buChar char="•"/>
            </a:pPr>
            <a:r>
              <a:rPr lang="en-US" sz="2000" dirty="0">
                <a:solidFill>
                  <a:schemeClr val="tx1"/>
                </a:solidFill>
                <a:latin typeface="+mn-lt"/>
              </a:rPr>
              <a:t>Present insights using an interactive dashboard</a:t>
            </a:r>
          </a:p>
        </p:txBody>
      </p:sp>
      <p:grpSp>
        <p:nvGrpSpPr>
          <p:cNvPr id="3" name="Group 2">
            <a:extLst>
              <a:ext uri="{FF2B5EF4-FFF2-40B4-BE49-F238E27FC236}">
                <a16:creationId xmlns:a16="http://schemas.microsoft.com/office/drawing/2014/main" id="{DB7E76A8-D257-D7C3-E327-F378A7820851}"/>
              </a:ext>
            </a:extLst>
          </p:cNvPr>
          <p:cNvGrpSpPr/>
          <p:nvPr/>
        </p:nvGrpSpPr>
        <p:grpSpPr>
          <a:xfrm>
            <a:off x="7558527" y="876771"/>
            <a:ext cx="3511824" cy="799794"/>
            <a:chOff x="405216" y="569481"/>
            <a:chExt cx="3511824" cy="799794"/>
          </a:xfrm>
          <a:effectLst>
            <a:glow rad="63500">
              <a:schemeClr val="accent1">
                <a:satMod val="175000"/>
                <a:alpha val="40000"/>
              </a:schemeClr>
            </a:glow>
          </a:effectLst>
        </p:grpSpPr>
        <p:grpSp>
          <p:nvGrpSpPr>
            <p:cNvPr id="151" name="Google Shape;151;p15"/>
            <p:cNvGrpSpPr/>
            <p:nvPr/>
          </p:nvGrpSpPr>
          <p:grpSpPr>
            <a:xfrm>
              <a:off x="405216" y="569481"/>
              <a:ext cx="2647932" cy="799794"/>
              <a:chOff x="0" y="-38099"/>
              <a:chExt cx="4274726" cy="717242"/>
            </a:xfrm>
          </p:grpSpPr>
          <p:sp>
            <p:nvSpPr>
              <p:cNvPr id="152" name="Google Shape;152;p15"/>
              <p:cNvSpPr/>
              <p:nvPr/>
            </p:nvSpPr>
            <p:spPr>
              <a:xfrm>
                <a:off x="0" y="0"/>
                <a:ext cx="4274726" cy="679143"/>
              </a:xfrm>
              <a:custGeom>
                <a:avLst/>
                <a:gdLst/>
                <a:ahLst/>
                <a:cxnLst/>
                <a:rect l="l" t="t" r="r" b="b"/>
                <a:pathLst>
                  <a:path w="4274726" h="679143" extrusionOk="0">
                    <a:moveTo>
                      <a:pt x="14310" y="0"/>
                    </a:moveTo>
                    <a:lnTo>
                      <a:pt x="4260416" y="0"/>
                    </a:lnTo>
                    <a:cubicBezTo>
                      <a:pt x="4264211" y="0"/>
                      <a:pt x="4267851" y="1508"/>
                      <a:pt x="4270535" y="4191"/>
                    </a:cubicBezTo>
                    <a:cubicBezTo>
                      <a:pt x="4273218" y="6875"/>
                      <a:pt x="4274726" y="10515"/>
                      <a:pt x="4274726" y="14310"/>
                    </a:cubicBezTo>
                    <a:lnTo>
                      <a:pt x="4274726" y="664833"/>
                    </a:lnTo>
                    <a:cubicBezTo>
                      <a:pt x="4274726" y="668628"/>
                      <a:pt x="4273218" y="672268"/>
                      <a:pt x="4270535" y="674952"/>
                    </a:cubicBezTo>
                    <a:cubicBezTo>
                      <a:pt x="4267851" y="677635"/>
                      <a:pt x="4264211" y="679143"/>
                      <a:pt x="4260416" y="679143"/>
                    </a:cubicBezTo>
                    <a:lnTo>
                      <a:pt x="14310" y="679143"/>
                    </a:lnTo>
                    <a:cubicBezTo>
                      <a:pt x="10515" y="679143"/>
                      <a:pt x="6875" y="677635"/>
                      <a:pt x="4191" y="674952"/>
                    </a:cubicBezTo>
                    <a:cubicBezTo>
                      <a:pt x="1508" y="672268"/>
                      <a:pt x="0" y="668628"/>
                      <a:pt x="0" y="664833"/>
                    </a:cubicBezTo>
                    <a:lnTo>
                      <a:pt x="0" y="14310"/>
                    </a:lnTo>
                    <a:cubicBezTo>
                      <a:pt x="0" y="10515"/>
                      <a:pt x="1508" y="6875"/>
                      <a:pt x="4191" y="4191"/>
                    </a:cubicBezTo>
                    <a:cubicBezTo>
                      <a:pt x="6875" y="1508"/>
                      <a:pt x="10515" y="0"/>
                      <a:pt x="14310" y="0"/>
                    </a:cubicBezTo>
                    <a:close/>
                  </a:path>
                </a:pathLst>
              </a:custGeom>
              <a:solidFill>
                <a:srgbClr val="1313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5"/>
              <p:cNvSpPr txBox="1"/>
              <p:nvPr/>
            </p:nvSpPr>
            <p:spPr>
              <a:xfrm>
                <a:off x="1" y="-38099"/>
                <a:ext cx="1910570" cy="554118"/>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60" name="Google Shape;160;p15"/>
            <p:cNvSpPr txBox="1"/>
            <p:nvPr/>
          </p:nvSpPr>
          <p:spPr>
            <a:xfrm>
              <a:off x="724808" y="672931"/>
              <a:ext cx="3192232" cy="603242"/>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L="0" indent="0">
                <a:lnSpc>
                  <a:spcPct val="140000"/>
                </a:lnSpc>
                <a:buNone/>
                <a:defRPr sz="2800">
                  <a:solidFill>
                    <a:schemeClr val="bg1"/>
                  </a:solidFill>
                </a:defRPr>
              </a:lvl1pPr>
            </a:lstStyle>
            <a:p>
              <a:r>
                <a:rPr lang="en-IN" b="1" dirty="0"/>
                <a:t>Introduction</a:t>
              </a:r>
              <a:endParaRPr b="1" dirty="0"/>
            </a:p>
          </p:txBody>
        </p:sp>
      </p:grpSp>
      <p:grpSp>
        <p:nvGrpSpPr>
          <p:cNvPr id="5" name="Google Shape;151;p15">
            <a:extLst>
              <a:ext uri="{FF2B5EF4-FFF2-40B4-BE49-F238E27FC236}">
                <a16:creationId xmlns:a16="http://schemas.microsoft.com/office/drawing/2014/main" id="{5FD7E4C4-D0AE-2DD0-DFDB-17D1811FCB05}"/>
              </a:ext>
            </a:extLst>
          </p:cNvPr>
          <p:cNvGrpSpPr/>
          <p:nvPr/>
        </p:nvGrpSpPr>
        <p:grpSpPr>
          <a:xfrm>
            <a:off x="7558527" y="4144754"/>
            <a:ext cx="2581816" cy="824703"/>
            <a:chOff x="0" y="-38099"/>
            <a:chExt cx="4274726" cy="717242"/>
          </a:xfrm>
          <a:effectLst>
            <a:glow rad="63500">
              <a:schemeClr val="accent1">
                <a:satMod val="175000"/>
                <a:alpha val="40000"/>
              </a:schemeClr>
            </a:glow>
          </a:effectLst>
        </p:grpSpPr>
        <p:sp>
          <p:nvSpPr>
            <p:cNvPr id="7" name="Google Shape;152;p15">
              <a:extLst>
                <a:ext uri="{FF2B5EF4-FFF2-40B4-BE49-F238E27FC236}">
                  <a16:creationId xmlns:a16="http://schemas.microsoft.com/office/drawing/2014/main" id="{50383FDC-E7B7-A7B5-927F-7C79101CA3D4}"/>
                </a:ext>
              </a:extLst>
            </p:cNvPr>
            <p:cNvSpPr/>
            <p:nvPr/>
          </p:nvSpPr>
          <p:spPr>
            <a:xfrm>
              <a:off x="0" y="0"/>
              <a:ext cx="4274726" cy="679143"/>
            </a:xfrm>
            <a:custGeom>
              <a:avLst/>
              <a:gdLst/>
              <a:ahLst/>
              <a:cxnLst/>
              <a:rect l="l" t="t" r="r" b="b"/>
              <a:pathLst>
                <a:path w="4274726" h="679143" extrusionOk="0">
                  <a:moveTo>
                    <a:pt x="14310" y="0"/>
                  </a:moveTo>
                  <a:lnTo>
                    <a:pt x="4260416" y="0"/>
                  </a:lnTo>
                  <a:cubicBezTo>
                    <a:pt x="4264211" y="0"/>
                    <a:pt x="4267851" y="1508"/>
                    <a:pt x="4270535" y="4191"/>
                  </a:cubicBezTo>
                  <a:cubicBezTo>
                    <a:pt x="4273218" y="6875"/>
                    <a:pt x="4274726" y="10515"/>
                    <a:pt x="4274726" y="14310"/>
                  </a:cubicBezTo>
                  <a:lnTo>
                    <a:pt x="4274726" y="664833"/>
                  </a:lnTo>
                  <a:cubicBezTo>
                    <a:pt x="4274726" y="668628"/>
                    <a:pt x="4273218" y="672268"/>
                    <a:pt x="4270535" y="674952"/>
                  </a:cubicBezTo>
                  <a:cubicBezTo>
                    <a:pt x="4267851" y="677635"/>
                    <a:pt x="4264211" y="679143"/>
                    <a:pt x="4260416" y="679143"/>
                  </a:cubicBezTo>
                  <a:lnTo>
                    <a:pt x="14310" y="679143"/>
                  </a:lnTo>
                  <a:cubicBezTo>
                    <a:pt x="10515" y="679143"/>
                    <a:pt x="6875" y="677635"/>
                    <a:pt x="4191" y="674952"/>
                  </a:cubicBezTo>
                  <a:cubicBezTo>
                    <a:pt x="1508" y="672268"/>
                    <a:pt x="0" y="668628"/>
                    <a:pt x="0" y="664833"/>
                  </a:cubicBezTo>
                  <a:lnTo>
                    <a:pt x="0" y="14310"/>
                  </a:lnTo>
                  <a:cubicBezTo>
                    <a:pt x="0" y="10515"/>
                    <a:pt x="1508" y="6875"/>
                    <a:pt x="4191" y="4191"/>
                  </a:cubicBezTo>
                  <a:cubicBezTo>
                    <a:pt x="6875" y="1508"/>
                    <a:pt x="10515" y="0"/>
                    <a:pt x="14310" y="0"/>
                  </a:cubicBezTo>
                  <a:close/>
                </a:path>
              </a:pathLst>
            </a:custGeom>
            <a:solidFill>
              <a:srgbClr val="1313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53;p15">
              <a:extLst>
                <a:ext uri="{FF2B5EF4-FFF2-40B4-BE49-F238E27FC236}">
                  <a16:creationId xmlns:a16="http://schemas.microsoft.com/office/drawing/2014/main" id="{41FF1E27-8018-2BE5-0E10-34D9C1F7D63E}"/>
                </a:ext>
              </a:extLst>
            </p:cNvPr>
            <p:cNvSpPr txBox="1"/>
            <p:nvPr/>
          </p:nvSpPr>
          <p:spPr>
            <a:xfrm>
              <a:off x="2" y="-38099"/>
              <a:ext cx="1910569" cy="554118"/>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6" name="Google Shape;160;p15">
            <a:extLst>
              <a:ext uri="{FF2B5EF4-FFF2-40B4-BE49-F238E27FC236}">
                <a16:creationId xmlns:a16="http://schemas.microsoft.com/office/drawing/2014/main" id="{3F1B1ED1-2006-D7F1-D8B0-35E673F76F23}"/>
              </a:ext>
            </a:extLst>
          </p:cNvPr>
          <p:cNvSpPr txBox="1"/>
          <p:nvPr/>
        </p:nvSpPr>
        <p:spPr>
          <a:xfrm>
            <a:off x="8042518" y="4253645"/>
            <a:ext cx="1533025" cy="622029"/>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IN" sz="2800" b="1" dirty="0">
                <a:solidFill>
                  <a:schemeClr val="bg1"/>
                </a:solidFill>
              </a:rPr>
              <a:t>Purpose</a:t>
            </a:r>
            <a:endParaRPr sz="2800" b="1" dirty="0">
              <a:solidFill>
                <a:schemeClr val="bg1"/>
              </a:solidFill>
            </a:endParaRPr>
          </a:p>
        </p:txBody>
      </p:sp>
      <p:grpSp>
        <p:nvGrpSpPr>
          <p:cNvPr id="9" name="Group 8">
            <a:extLst>
              <a:ext uri="{FF2B5EF4-FFF2-40B4-BE49-F238E27FC236}">
                <a16:creationId xmlns:a16="http://schemas.microsoft.com/office/drawing/2014/main" id="{8438EB09-9213-E96A-5E25-F0969A772065}"/>
              </a:ext>
            </a:extLst>
          </p:cNvPr>
          <p:cNvGrpSpPr/>
          <p:nvPr/>
        </p:nvGrpSpPr>
        <p:grpSpPr>
          <a:xfrm>
            <a:off x="7696157" y="7112619"/>
            <a:ext cx="2581816" cy="799794"/>
            <a:chOff x="405216" y="569481"/>
            <a:chExt cx="2647932" cy="799794"/>
          </a:xfrm>
          <a:effectLst>
            <a:glow rad="63500">
              <a:schemeClr val="accent1">
                <a:satMod val="175000"/>
                <a:alpha val="40000"/>
              </a:schemeClr>
            </a:glow>
          </a:effectLst>
        </p:grpSpPr>
        <p:grpSp>
          <p:nvGrpSpPr>
            <p:cNvPr id="10" name="Google Shape;151;p15">
              <a:extLst>
                <a:ext uri="{FF2B5EF4-FFF2-40B4-BE49-F238E27FC236}">
                  <a16:creationId xmlns:a16="http://schemas.microsoft.com/office/drawing/2014/main" id="{05940E3D-2C48-AA86-670C-50C7D7B07471}"/>
                </a:ext>
              </a:extLst>
            </p:cNvPr>
            <p:cNvGrpSpPr/>
            <p:nvPr/>
          </p:nvGrpSpPr>
          <p:grpSpPr>
            <a:xfrm>
              <a:off x="405216" y="569481"/>
              <a:ext cx="2647932" cy="799794"/>
              <a:chOff x="0" y="-38099"/>
              <a:chExt cx="4274726" cy="717242"/>
            </a:xfrm>
          </p:grpSpPr>
          <p:sp>
            <p:nvSpPr>
              <p:cNvPr id="12" name="Google Shape;152;p15">
                <a:extLst>
                  <a:ext uri="{FF2B5EF4-FFF2-40B4-BE49-F238E27FC236}">
                    <a16:creationId xmlns:a16="http://schemas.microsoft.com/office/drawing/2014/main" id="{3CFC3980-7624-52F7-63E2-6D5671457138}"/>
                  </a:ext>
                </a:extLst>
              </p:cNvPr>
              <p:cNvSpPr/>
              <p:nvPr/>
            </p:nvSpPr>
            <p:spPr>
              <a:xfrm>
                <a:off x="0" y="0"/>
                <a:ext cx="4274726" cy="679143"/>
              </a:xfrm>
              <a:custGeom>
                <a:avLst/>
                <a:gdLst/>
                <a:ahLst/>
                <a:cxnLst/>
                <a:rect l="l" t="t" r="r" b="b"/>
                <a:pathLst>
                  <a:path w="4274726" h="679143" extrusionOk="0">
                    <a:moveTo>
                      <a:pt x="14310" y="0"/>
                    </a:moveTo>
                    <a:lnTo>
                      <a:pt x="4260416" y="0"/>
                    </a:lnTo>
                    <a:cubicBezTo>
                      <a:pt x="4264211" y="0"/>
                      <a:pt x="4267851" y="1508"/>
                      <a:pt x="4270535" y="4191"/>
                    </a:cubicBezTo>
                    <a:cubicBezTo>
                      <a:pt x="4273218" y="6875"/>
                      <a:pt x="4274726" y="10515"/>
                      <a:pt x="4274726" y="14310"/>
                    </a:cubicBezTo>
                    <a:lnTo>
                      <a:pt x="4274726" y="664833"/>
                    </a:lnTo>
                    <a:cubicBezTo>
                      <a:pt x="4274726" y="668628"/>
                      <a:pt x="4273218" y="672268"/>
                      <a:pt x="4270535" y="674952"/>
                    </a:cubicBezTo>
                    <a:cubicBezTo>
                      <a:pt x="4267851" y="677635"/>
                      <a:pt x="4264211" y="679143"/>
                      <a:pt x="4260416" y="679143"/>
                    </a:cubicBezTo>
                    <a:lnTo>
                      <a:pt x="14310" y="679143"/>
                    </a:lnTo>
                    <a:cubicBezTo>
                      <a:pt x="10515" y="679143"/>
                      <a:pt x="6875" y="677635"/>
                      <a:pt x="4191" y="674952"/>
                    </a:cubicBezTo>
                    <a:cubicBezTo>
                      <a:pt x="1508" y="672268"/>
                      <a:pt x="0" y="668628"/>
                      <a:pt x="0" y="664833"/>
                    </a:cubicBezTo>
                    <a:lnTo>
                      <a:pt x="0" y="14310"/>
                    </a:lnTo>
                    <a:cubicBezTo>
                      <a:pt x="0" y="10515"/>
                      <a:pt x="1508" y="6875"/>
                      <a:pt x="4191" y="4191"/>
                    </a:cubicBezTo>
                    <a:cubicBezTo>
                      <a:pt x="6875" y="1508"/>
                      <a:pt x="10515" y="0"/>
                      <a:pt x="14310" y="0"/>
                    </a:cubicBezTo>
                    <a:close/>
                  </a:path>
                </a:pathLst>
              </a:custGeom>
              <a:solidFill>
                <a:srgbClr val="1313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53;p15">
                <a:extLst>
                  <a:ext uri="{FF2B5EF4-FFF2-40B4-BE49-F238E27FC236}">
                    <a16:creationId xmlns:a16="http://schemas.microsoft.com/office/drawing/2014/main" id="{6903354F-0160-D924-062D-CE362E7B7B4D}"/>
                  </a:ext>
                </a:extLst>
              </p:cNvPr>
              <p:cNvSpPr txBox="1"/>
              <p:nvPr/>
            </p:nvSpPr>
            <p:spPr>
              <a:xfrm>
                <a:off x="1" y="-38099"/>
                <a:ext cx="1910570" cy="554118"/>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1" name="Google Shape;160;p15">
              <a:extLst>
                <a:ext uri="{FF2B5EF4-FFF2-40B4-BE49-F238E27FC236}">
                  <a16:creationId xmlns:a16="http://schemas.microsoft.com/office/drawing/2014/main" id="{225813E9-4823-D022-8B58-35B431F5A227}"/>
                </a:ext>
              </a:extLst>
            </p:cNvPr>
            <p:cNvSpPr txBox="1"/>
            <p:nvPr/>
          </p:nvSpPr>
          <p:spPr>
            <a:xfrm>
              <a:off x="724808" y="672931"/>
              <a:ext cx="2262224" cy="603242"/>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IN" sz="2800" b="1" dirty="0">
                  <a:solidFill>
                    <a:schemeClr val="bg1"/>
                  </a:solidFill>
                </a:rPr>
                <a:t>Tools Used</a:t>
              </a:r>
              <a:endParaRPr sz="2800" b="1" dirty="0">
                <a:solidFill>
                  <a:schemeClr val="bg1"/>
                </a:solidFill>
              </a:endParaRPr>
            </a:p>
          </p:txBody>
        </p:sp>
      </p:grpSp>
    </p:spTree>
  </p:cSld>
  <p:clrMapOvr>
    <a:masterClrMapping/>
  </p:clrMapOvr>
  <p:transition spd="slow">
    <p:push/>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545454"/>
        </a:solidFill>
        <a:effectLst/>
      </p:bgPr>
    </p:bg>
    <p:spTree>
      <p:nvGrpSpPr>
        <p:cNvPr id="1" name="Shape 219">
          <a:extLst>
            <a:ext uri="{FF2B5EF4-FFF2-40B4-BE49-F238E27FC236}">
              <a16:creationId xmlns:a16="http://schemas.microsoft.com/office/drawing/2014/main" id="{22CADE68-1146-9AD3-56B6-2AC649B369BE}"/>
            </a:ext>
          </a:extLst>
        </p:cNvPr>
        <p:cNvGrpSpPr/>
        <p:nvPr/>
      </p:nvGrpSpPr>
      <p:grpSpPr>
        <a:xfrm>
          <a:off x="0" y="0"/>
          <a:ext cx="0" cy="0"/>
          <a:chOff x="0" y="0"/>
          <a:chExt cx="0" cy="0"/>
        </a:xfrm>
      </p:grpSpPr>
      <p:sp>
        <p:nvSpPr>
          <p:cNvPr id="9" name="Parallelogram 8">
            <a:extLst>
              <a:ext uri="{FF2B5EF4-FFF2-40B4-BE49-F238E27FC236}">
                <a16:creationId xmlns:a16="http://schemas.microsoft.com/office/drawing/2014/main" id="{3A1317AC-6F3A-BC66-FB56-A21F0BECD56F}"/>
              </a:ext>
            </a:extLst>
          </p:cNvPr>
          <p:cNvSpPr/>
          <p:nvPr/>
        </p:nvSpPr>
        <p:spPr>
          <a:xfrm>
            <a:off x="114300" y="2514600"/>
            <a:ext cx="9029700" cy="6711044"/>
          </a:xfrm>
          <a:prstGeom prst="parallelogram">
            <a:avLst>
              <a:gd name="adj" fmla="val 8907"/>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20" name="Google Shape;220;p19">
            <a:extLst>
              <a:ext uri="{FF2B5EF4-FFF2-40B4-BE49-F238E27FC236}">
                <a16:creationId xmlns:a16="http://schemas.microsoft.com/office/drawing/2014/main" id="{50CF0DED-210F-FD7D-E516-6721D80B135A}"/>
              </a:ext>
            </a:extLst>
          </p:cNvPr>
          <p:cNvPicPr preferRelativeResize="0"/>
          <p:nvPr/>
        </p:nvPicPr>
        <p:blipFill rotWithShape="1">
          <a:blip r:embed="rId3">
            <a:alphaModFix amt="40000"/>
          </a:blip>
          <a:srcRect r="26481"/>
          <a:stretch/>
        </p:blipFill>
        <p:spPr>
          <a:xfrm>
            <a:off x="11227976" y="1388236"/>
            <a:ext cx="7060024" cy="9256076"/>
          </a:xfrm>
          <a:prstGeom prst="rect">
            <a:avLst/>
          </a:prstGeom>
          <a:noFill/>
          <a:ln>
            <a:noFill/>
          </a:ln>
        </p:spPr>
      </p:pic>
      <p:sp>
        <p:nvSpPr>
          <p:cNvPr id="6" name="TextBox 5">
            <a:extLst>
              <a:ext uri="{FF2B5EF4-FFF2-40B4-BE49-F238E27FC236}">
                <a16:creationId xmlns:a16="http://schemas.microsoft.com/office/drawing/2014/main" id="{952A532D-4C15-9AD6-8FD2-A623448B8A55}"/>
              </a:ext>
            </a:extLst>
          </p:cNvPr>
          <p:cNvSpPr txBox="1"/>
          <p:nvPr/>
        </p:nvSpPr>
        <p:spPr>
          <a:xfrm>
            <a:off x="666348" y="340388"/>
            <a:ext cx="14761028" cy="1569660"/>
          </a:xfrm>
          <a:prstGeom prst="rect">
            <a:avLst/>
          </a:prstGeom>
          <a:noFill/>
        </p:spPr>
        <p:txBody>
          <a:bodyPr wrap="square" rtlCol="0">
            <a:spAutoFit/>
          </a:bodyPr>
          <a:lstStyle>
            <a:defPPr marR="0" lvl="0" algn="l" rtl="0">
              <a:lnSpc>
                <a:spcPct val="100000"/>
              </a:lnSpc>
              <a:spcBef>
                <a:spcPts val="0"/>
              </a:spcBef>
              <a:spcAft>
                <a:spcPts val="0"/>
              </a:spcAft>
              <a:defRPr/>
            </a:defPPr>
            <a:lvl1pPr>
              <a:defRPr sz="4000">
                <a:solidFill>
                  <a:schemeClr val="bg1"/>
                </a:solidFill>
                <a:effectLst/>
                <a:latin typeface="Times New Roman" panose="02020603050405020304" pitchFamily="18" charset="0"/>
                <a:ea typeface="Segoe UI Historic" panose="020B0502040204020203" pitchFamily="34" charset="0"/>
                <a:cs typeface="Times New Roman" panose="02020603050405020304" pitchFamily="18" charset="0"/>
              </a:defRPr>
            </a:lvl1pPr>
          </a:lstStyle>
          <a:p>
            <a:r>
              <a:rPr lang="en-US" dirty="0"/>
              <a:t>Can we visualize employee performance ratings or KPIs using a radar chart or bullet graph?</a:t>
            </a:r>
          </a:p>
        </p:txBody>
      </p:sp>
      <p:sp>
        <p:nvSpPr>
          <p:cNvPr id="8" name="TextBox 7">
            <a:extLst>
              <a:ext uri="{FF2B5EF4-FFF2-40B4-BE49-F238E27FC236}">
                <a16:creationId xmlns:a16="http://schemas.microsoft.com/office/drawing/2014/main" id="{CFD58234-3C1E-FB81-85F2-EC9BD8195347}"/>
              </a:ext>
            </a:extLst>
          </p:cNvPr>
          <p:cNvSpPr txBox="1"/>
          <p:nvPr/>
        </p:nvSpPr>
        <p:spPr>
          <a:xfrm>
            <a:off x="666348" y="3669519"/>
            <a:ext cx="7759195" cy="4401205"/>
          </a:xfrm>
          <a:prstGeom prst="rect">
            <a:avLst/>
          </a:prstGeom>
          <a:noFill/>
        </p:spPr>
        <p:txBody>
          <a:bodyPr wrap="square">
            <a:spAutoFit/>
          </a:bodyPr>
          <a:lstStyle>
            <a:defPPr marR="0" lvl="0" algn="l" rtl="0">
              <a:lnSpc>
                <a:spcPct val="100000"/>
              </a:lnSpc>
              <a:spcBef>
                <a:spcPts val="0"/>
              </a:spcBef>
              <a:spcAft>
                <a:spcPts val="0"/>
              </a:spcAft>
            </a:defPPr>
            <a:lvl1pPr>
              <a:defRPr sz="2800">
                <a:solidFill>
                  <a:schemeClr val="accent6">
                    <a:lumMod val="10000"/>
                  </a:schemeClr>
                </a:solidFill>
              </a:defRPr>
            </a:lvl1pPr>
          </a:lstStyle>
          <a:p>
            <a:pPr algn="ctr"/>
            <a:r>
              <a:rPr lang="en-US" dirty="0"/>
              <a:t>To gain a comprehensive view of employee performance, visualizations like radar charts and bullet graphs were utilized. The radar chart allowed us to compare multiple KPIs—such as sales, task efficiency, attendance, and customer satisfaction—for each employee, highlighting individual strengths and development areas. For instance, Peacock Margaret consistently scored high across all KPIs, confirming her top-performer status.</a:t>
            </a:r>
            <a:endParaRPr lang="en-IN" dirty="0"/>
          </a:p>
        </p:txBody>
      </p:sp>
      <p:pic>
        <p:nvPicPr>
          <p:cNvPr id="3" name="Picture 2">
            <a:extLst>
              <a:ext uri="{FF2B5EF4-FFF2-40B4-BE49-F238E27FC236}">
                <a16:creationId xmlns:a16="http://schemas.microsoft.com/office/drawing/2014/main" id="{43DBBD12-B1F5-5731-11D8-39CD682E20DA}"/>
              </a:ext>
            </a:extLst>
          </p:cNvPr>
          <p:cNvPicPr>
            <a:picLocks noChangeAspect="1"/>
          </p:cNvPicPr>
          <p:nvPr/>
        </p:nvPicPr>
        <p:blipFill>
          <a:blip r:embed="rId4"/>
          <a:stretch>
            <a:fillRect/>
          </a:stretch>
        </p:blipFill>
        <p:spPr>
          <a:xfrm>
            <a:off x="10199276" y="1959429"/>
            <a:ext cx="7493109" cy="7864904"/>
          </a:xfrm>
          <a:prstGeom prst="rect">
            <a:avLst/>
          </a:prstGeom>
        </p:spPr>
      </p:pic>
    </p:spTree>
    <p:extLst>
      <p:ext uri="{BB962C8B-B14F-4D97-AF65-F5344CB8AC3E}">
        <p14:creationId xmlns:p14="http://schemas.microsoft.com/office/powerpoint/2010/main" val="1019350994"/>
      </p:ext>
    </p:extLst>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545454"/>
        </a:solidFill>
        <a:effectLst/>
      </p:bgPr>
    </p:bg>
    <p:spTree>
      <p:nvGrpSpPr>
        <p:cNvPr id="1" name="Shape 219">
          <a:extLst>
            <a:ext uri="{FF2B5EF4-FFF2-40B4-BE49-F238E27FC236}">
              <a16:creationId xmlns:a16="http://schemas.microsoft.com/office/drawing/2014/main" id="{839C7E35-7A2D-7DAA-7260-2722FCB412AA}"/>
            </a:ext>
          </a:extLst>
        </p:cNvPr>
        <p:cNvGrpSpPr/>
        <p:nvPr/>
      </p:nvGrpSpPr>
      <p:grpSpPr>
        <a:xfrm>
          <a:off x="0" y="0"/>
          <a:ext cx="0" cy="0"/>
          <a:chOff x="0" y="0"/>
          <a:chExt cx="0" cy="0"/>
        </a:xfrm>
      </p:grpSpPr>
      <p:sp>
        <p:nvSpPr>
          <p:cNvPr id="9" name="Parallelogram 8">
            <a:extLst>
              <a:ext uri="{FF2B5EF4-FFF2-40B4-BE49-F238E27FC236}">
                <a16:creationId xmlns:a16="http://schemas.microsoft.com/office/drawing/2014/main" id="{DE7A44EC-FE32-4FBB-EB84-D8F124807AE1}"/>
              </a:ext>
            </a:extLst>
          </p:cNvPr>
          <p:cNvSpPr/>
          <p:nvPr/>
        </p:nvSpPr>
        <p:spPr>
          <a:xfrm>
            <a:off x="114300" y="2218824"/>
            <a:ext cx="9029700" cy="7572817"/>
          </a:xfrm>
          <a:prstGeom prst="parallelogram">
            <a:avLst>
              <a:gd name="adj" fmla="val 8907"/>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20" name="Google Shape;220;p19">
            <a:extLst>
              <a:ext uri="{FF2B5EF4-FFF2-40B4-BE49-F238E27FC236}">
                <a16:creationId xmlns:a16="http://schemas.microsoft.com/office/drawing/2014/main" id="{CFAEF637-2708-172B-AB1E-7F4DE5C18D55}"/>
              </a:ext>
            </a:extLst>
          </p:cNvPr>
          <p:cNvPicPr preferRelativeResize="0"/>
          <p:nvPr/>
        </p:nvPicPr>
        <p:blipFill rotWithShape="1">
          <a:blip r:embed="rId3">
            <a:alphaModFix amt="40000"/>
          </a:blip>
          <a:srcRect r="26481"/>
          <a:stretch/>
        </p:blipFill>
        <p:spPr>
          <a:xfrm>
            <a:off x="11227976" y="1388236"/>
            <a:ext cx="7060024" cy="9256076"/>
          </a:xfrm>
          <a:prstGeom prst="rect">
            <a:avLst/>
          </a:prstGeom>
          <a:noFill/>
          <a:ln>
            <a:noFill/>
          </a:ln>
        </p:spPr>
      </p:pic>
      <p:sp>
        <p:nvSpPr>
          <p:cNvPr id="6" name="TextBox 5">
            <a:extLst>
              <a:ext uri="{FF2B5EF4-FFF2-40B4-BE49-F238E27FC236}">
                <a16:creationId xmlns:a16="http://schemas.microsoft.com/office/drawing/2014/main" id="{ADDB7C21-DDB7-B4B4-D34A-78E5E6134CAE}"/>
              </a:ext>
            </a:extLst>
          </p:cNvPr>
          <p:cNvSpPr txBox="1"/>
          <p:nvPr/>
        </p:nvSpPr>
        <p:spPr>
          <a:xfrm>
            <a:off x="666348" y="340388"/>
            <a:ext cx="14761028" cy="369332"/>
          </a:xfrm>
          <a:prstGeom prst="rect">
            <a:avLst/>
          </a:prstGeom>
          <a:noFill/>
        </p:spPr>
        <p:txBody>
          <a:bodyPr wrap="square" rtlCol="0">
            <a:spAutoFit/>
          </a:bodyPr>
          <a:lstStyle>
            <a:defPPr marR="0" lvl="0" algn="l" rtl="0">
              <a:lnSpc>
                <a:spcPct val="100000"/>
              </a:lnSpc>
              <a:spcBef>
                <a:spcPts val="0"/>
              </a:spcBef>
              <a:spcAft>
                <a:spcPts val="0"/>
              </a:spcAft>
              <a:defRPr/>
            </a:defPPr>
            <a:lvl1pPr>
              <a:defRPr sz="4000">
                <a:solidFill>
                  <a:schemeClr val="bg1"/>
                </a:solidFill>
                <a:effectLst/>
                <a:latin typeface="Times New Roman" panose="02020603050405020304" pitchFamily="18" charset="0"/>
                <a:ea typeface="Segoe UI Historic" panose="020B0502040204020203" pitchFamily="34" charset="0"/>
                <a:cs typeface="Times New Roman" panose="02020603050405020304" pitchFamily="18" charset="0"/>
              </a:defRPr>
            </a:lvl1pPr>
          </a:lstStyle>
          <a:p>
            <a:r>
              <a:rPr lang="en-US" dirty="0"/>
              <a:t>Inventory Health and Fulfillment Analysis</a:t>
            </a:r>
          </a:p>
        </p:txBody>
      </p:sp>
      <p:sp>
        <p:nvSpPr>
          <p:cNvPr id="8" name="TextBox 7">
            <a:extLst>
              <a:ext uri="{FF2B5EF4-FFF2-40B4-BE49-F238E27FC236}">
                <a16:creationId xmlns:a16="http://schemas.microsoft.com/office/drawing/2014/main" id="{155D735E-E010-8FCB-2D18-47E3FD88A724}"/>
              </a:ext>
            </a:extLst>
          </p:cNvPr>
          <p:cNvSpPr txBox="1"/>
          <p:nvPr/>
        </p:nvSpPr>
        <p:spPr>
          <a:xfrm>
            <a:off x="749553" y="2942855"/>
            <a:ext cx="7759195" cy="6124754"/>
          </a:xfrm>
          <a:prstGeom prst="rect">
            <a:avLst/>
          </a:prstGeom>
          <a:noFill/>
        </p:spPr>
        <p:txBody>
          <a:bodyPr wrap="square">
            <a:spAutoFit/>
          </a:bodyPr>
          <a:lstStyle>
            <a:defPPr marR="0" lvl="0" algn="l" rtl="0">
              <a:lnSpc>
                <a:spcPct val="100000"/>
              </a:lnSpc>
              <a:spcBef>
                <a:spcPts val="0"/>
              </a:spcBef>
              <a:spcAft>
                <a:spcPts val="0"/>
              </a:spcAft>
              <a:defRPr/>
            </a:defPPr>
            <a:lvl1pPr algn="ctr">
              <a:defRPr sz="2800">
                <a:solidFill>
                  <a:schemeClr val="accent6">
                    <a:lumMod val="10000"/>
                  </a:schemeClr>
                </a:solidFill>
              </a:defRPr>
            </a:lvl1pPr>
          </a:lstStyle>
          <a:p>
            <a:r>
              <a:rPr lang="en-US" dirty="0"/>
              <a:t>The Inventory Health and Fulfillment Analysis reveals key insights into stock efficiency and order fulfillment capabilities. Most products maintain healthy inventory levels, with high turnover rates indicating effective demand forecasting and stock management. However, a few SKUs show signs of overstocking or understocking, leading to potential holding costs or missed sales.</a:t>
            </a:r>
          </a:p>
          <a:p>
            <a:r>
              <a:rPr lang="en-US" dirty="0"/>
              <a:t>Fulfillment data shows that most orders are shipped within 2–3 days, aligning with service level expectations. Yet, delays in certain categories suggest the need for logistics optimization or better supplier coordination.</a:t>
            </a:r>
          </a:p>
        </p:txBody>
      </p:sp>
      <p:pic>
        <p:nvPicPr>
          <p:cNvPr id="3" name="Picture 2">
            <a:extLst>
              <a:ext uri="{FF2B5EF4-FFF2-40B4-BE49-F238E27FC236}">
                <a16:creationId xmlns:a16="http://schemas.microsoft.com/office/drawing/2014/main" id="{2D3DA687-5656-A8DE-2788-AE6399D80A1C}"/>
              </a:ext>
            </a:extLst>
          </p:cNvPr>
          <p:cNvPicPr>
            <a:picLocks noChangeAspect="1"/>
          </p:cNvPicPr>
          <p:nvPr/>
        </p:nvPicPr>
        <p:blipFill>
          <a:blip r:embed="rId4"/>
          <a:stretch>
            <a:fillRect/>
          </a:stretch>
        </p:blipFill>
        <p:spPr>
          <a:xfrm>
            <a:off x="9144000" y="2218824"/>
            <a:ext cx="8801100" cy="7870491"/>
          </a:xfrm>
          <a:prstGeom prst="rect">
            <a:avLst/>
          </a:prstGeom>
        </p:spPr>
      </p:pic>
    </p:spTree>
    <p:extLst>
      <p:ext uri="{BB962C8B-B14F-4D97-AF65-F5344CB8AC3E}">
        <p14:creationId xmlns:p14="http://schemas.microsoft.com/office/powerpoint/2010/main" val="370841313"/>
      </p:ext>
    </p:extLst>
  </p:cSld>
  <p:clrMapOvr>
    <a:masterClrMapping/>
  </p:clrMapOvr>
  <p:transition spd="slow">
    <p:wipe/>
  </p:transition>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545454"/>
        </a:solidFill>
        <a:effectLst/>
      </p:bgPr>
    </p:bg>
    <p:spTree>
      <p:nvGrpSpPr>
        <p:cNvPr id="1" name="Shape 219">
          <a:extLst>
            <a:ext uri="{FF2B5EF4-FFF2-40B4-BE49-F238E27FC236}">
              <a16:creationId xmlns:a16="http://schemas.microsoft.com/office/drawing/2014/main" id="{92980F70-8F32-3A16-9AF7-DA89570A19CF}"/>
            </a:ext>
          </a:extLst>
        </p:cNvPr>
        <p:cNvGrpSpPr/>
        <p:nvPr/>
      </p:nvGrpSpPr>
      <p:grpSpPr>
        <a:xfrm>
          <a:off x="0" y="0"/>
          <a:ext cx="0" cy="0"/>
          <a:chOff x="0" y="0"/>
          <a:chExt cx="0" cy="0"/>
        </a:xfrm>
      </p:grpSpPr>
      <p:sp>
        <p:nvSpPr>
          <p:cNvPr id="9" name="Parallelogram 8">
            <a:extLst>
              <a:ext uri="{FF2B5EF4-FFF2-40B4-BE49-F238E27FC236}">
                <a16:creationId xmlns:a16="http://schemas.microsoft.com/office/drawing/2014/main" id="{6566A0EF-B5F5-BFDE-E705-E9131203A091}"/>
              </a:ext>
            </a:extLst>
          </p:cNvPr>
          <p:cNvSpPr/>
          <p:nvPr/>
        </p:nvSpPr>
        <p:spPr>
          <a:xfrm>
            <a:off x="114300" y="2514600"/>
            <a:ext cx="9029700" cy="7432012"/>
          </a:xfrm>
          <a:prstGeom prst="parallelogram">
            <a:avLst>
              <a:gd name="adj" fmla="val 8907"/>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20" name="Google Shape;220;p19">
            <a:extLst>
              <a:ext uri="{FF2B5EF4-FFF2-40B4-BE49-F238E27FC236}">
                <a16:creationId xmlns:a16="http://schemas.microsoft.com/office/drawing/2014/main" id="{A317E2AE-8FE9-152F-791E-2F463FD6AA35}"/>
              </a:ext>
            </a:extLst>
          </p:cNvPr>
          <p:cNvPicPr preferRelativeResize="0"/>
          <p:nvPr/>
        </p:nvPicPr>
        <p:blipFill rotWithShape="1">
          <a:blip r:embed="rId3">
            <a:alphaModFix amt="40000"/>
          </a:blip>
          <a:srcRect r="26481"/>
          <a:stretch/>
        </p:blipFill>
        <p:spPr>
          <a:xfrm>
            <a:off x="11227976" y="1388236"/>
            <a:ext cx="7060024" cy="9256076"/>
          </a:xfrm>
          <a:prstGeom prst="rect">
            <a:avLst/>
          </a:prstGeom>
          <a:noFill/>
          <a:ln>
            <a:noFill/>
          </a:ln>
        </p:spPr>
      </p:pic>
      <p:sp>
        <p:nvSpPr>
          <p:cNvPr id="6" name="TextBox 5">
            <a:extLst>
              <a:ext uri="{FF2B5EF4-FFF2-40B4-BE49-F238E27FC236}">
                <a16:creationId xmlns:a16="http://schemas.microsoft.com/office/drawing/2014/main" id="{B9D01795-016E-E94C-BF47-1CD342088755}"/>
              </a:ext>
            </a:extLst>
          </p:cNvPr>
          <p:cNvSpPr txBox="1"/>
          <p:nvPr/>
        </p:nvSpPr>
        <p:spPr>
          <a:xfrm>
            <a:off x="666348" y="340388"/>
            <a:ext cx="14761028" cy="2308324"/>
          </a:xfrm>
          <a:prstGeom prst="rect">
            <a:avLst/>
          </a:prstGeom>
          <a:noFill/>
        </p:spPr>
        <p:txBody>
          <a:bodyPr wrap="square" rtlCol="0">
            <a:spAutoFit/>
          </a:bodyPr>
          <a:lstStyle>
            <a:defPPr marR="0" lvl="0" algn="l" rtl="0">
              <a:lnSpc>
                <a:spcPct val="100000"/>
              </a:lnSpc>
              <a:spcBef>
                <a:spcPts val="0"/>
              </a:spcBef>
              <a:spcAft>
                <a:spcPts val="0"/>
              </a:spcAft>
              <a:defRPr/>
            </a:defPPr>
            <a:lvl1pPr>
              <a:defRPr sz="4000">
                <a:solidFill>
                  <a:schemeClr val="bg1"/>
                </a:solidFill>
                <a:effectLst/>
                <a:latin typeface="Times New Roman" panose="02020603050405020304" pitchFamily="18" charset="0"/>
                <a:ea typeface="Segoe UI Historic" panose="020B0502040204020203" pitchFamily="34" charset="0"/>
                <a:cs typeface="Times New Roman" panose="02020603050405020304" pitchFamily="18" charset="0"/>
              </a:defRPr>
            </a:lvl1pPr>
          </a:lstStyle>
          <a:p>
            <a:r>
              <a:rPr lang="en-US" dirty="0"/>
              <a:t>How does the sales volume vary across different product categories? Can we create a bar chart or </a:t>
            </a:r>
            <a:r>
              <a:rPr lang="en-US" dirty="0" err="1"/>
              <a:t>treemap</a:t>
            </a:r>
            <a:r>
              <a:rPr lang="en-US" dirty="0"/>
              <a:t> to display it?</a:t>
            </a:r>
          </a:p>
        </p:txBody>
      </p:sp>
      <p:sp>
        <p:nvSpPr>
          <p:cNvPr id="8" name="TextBox 7">
            <a:extLst>
              <a:ext uri="{FF2B5EF4-FFF2-40B4-BE49-F238E27FC236}">
                <a16:creationId xmlns:a16="http://schemas.microsoft.com/office/drawing/2014/main" id="{91833C0F-92FD-B247-E143-4ED1A21603AE}"/>
              </a:ext>
            </a:extLst>
          </p:cNvPr>
          <p:cNvSpPr txBox="1"/>
          <p:nvPr/>
        </p:nvSpPr>
        <p:spPr>
          <a:xfrm>
            <a:off x="666348" y="2670002"/>
            <a:ext cx="7759195" cy="11726287"/>
          </a:xfrm>
          <a:prstGeom prst="rect">
            <a:avLst/>
          </a:prstGeom>
          <a:noFill/>
        </p:spPr>
        <p:txBody>
          <a:bodyPr wrap="square">
            <a:spAutoFit/>
          </a:bodyPr>
          <a:lstStyle>
            <a:defPPr marR="0" lvl="0" algn="l" rtl="0">
              <a:lnSpc>
                <a:spcPct val="100000"/>
              </a:lnSpc>
              <a:spcBef>
                <a:spcPts val="0"/>
              </a:spcBef>
              <a:spcAft>
                <a:spcPts val="0"/>
              </a:spcAft>
              <a:defRPr/>
            </a:defPPr>
            <a:lvl1pPr algn="ctr">
              <a:defRPr sz="2800">
                <a:solidFill>
                  <a:schemeClr val="accent6">
                    <a:lumMod val="10000"/>
                  </a:schemeClr>
                </a:solidFill>
                <a:latin typeface="Arial"/>
                <a:ea typeface="Arial"/>
                <a:cs typeface="Arial"/>
              </a:defRPr>
            </a:lvl1pPr>
            <a:lvl2pPr>
              <a:defRPr>
                <a:solidFill>
                  <a:srgbClr val="000000"/>
                </a:solidFill>
                <a:latin typeface="Arial"/>
                <a:ea typeface="Arial"/>
                <a:cs typeface="Arial"/>
              </a:defRPr>
            </a:lvl2pPr>
            <a:lvl3pPr>
              <a:defRPr>
                <a:solidFill>
                  <a:srgbClr val="000000"/>
                </a:solidFill>
                <a:latin typeface="Arial"/>
                <a:ea typeface="Arial"/>
                <a:cs typeface="Arial"/>
              </a:defRPr>
            </a:lvl3pPr>
            <a:lvl4pPr>
              <a:defRPr>
                <a:solidFill>
                  <a:srgbClr val="000000"/>
                </a:solidFill>
                <a:latin typeface="Arial"/>
                <a:ea typeface="Arial"/>
                <a:cs typeface="Arial"/>
              </a:defRPr>
            </a:lvl4pPr>
            <a:lvl5pPr>
              <a:defRPr>
                <a:solidFill>
                  <a:srgbClr val="000000"/>
                </a:solidFill>
                <a:latin typeface="Arial"/>
                <a:ea typeface="Arial"/>
                <a:cs typeface="Arial"/>
              </a:defRPr>
            </a:lvl5pPr>
            <a:lvl6pPr>
              <a:defRPr>
                <a:solidFill>
                  <a:srgbClr val="000000"/>
                </a:solidFill>
                <a:latin typeface="Arial"/>
                <a:ea typeface="Arial"/>
                <a:cs typeface="Arial"/>
              </a:defRPr>
            </a:lvl6pPr>
            <a:lvl7pPr>
              <a:defRPr>
                <a:solidFill>
                  <a:srgbClr val="000000"/>
                </a:solidFill>
                <a:latin typeface="Arial"/>
                <a:ea typeface="Arial"/>
                <a:cs typeface="Arial"/>
              </a:defRPr>
            </a:lvl7pPr>
            <a:lvl8pPr>
              <a:defRPr>
                <a:solidFill>
                  <a:srgbClr val="000000"/>
                </a:solidFill>
                <a:latin typeface="Arial"/>
                <a:ea typeface="Arial"/>
                <a:cs typeface="Arial"/>
              </a:defRPr>
            </a:lvl8pPr>
            <a:lvl9pPr>
              <a:defRPr>
                <a:solidFill>
                  <a:srgbClr val="000000"/>
                </a:solidFill>
                <a:latin typeface="Arial"/>
                <a:ea typeface="Arial"/>
                <a:cs typeface="Arial"/>
              </a:defRPr>
            </a:lvl9pPr>
          </a:lstStyle>
          <a:p>
            <a:r>
              <a:rPr lang="en-US" dirty="0"/>
              <a:t>The analysis of sales volume by product category provides valuable insight into customer demand and business performance. A bar chart clearly illustrated that categories such as Beverages and Confections lead in sales volume, contributing significantly to total revenue. On the other hand, categories like Grains/Cereals showed comparatively lower sales, indicating either niche demand or underperformance.</a:t>
            </a:r>
          </a:p>
          <a:p>
            <a:r>
              <a:rPr lang="en-US" dirty="0"/>
              <a:t>A </a:t>
            </a:r>
            <a:r>
              <a:rPr lang="en-US" dirty="0" err="1"/>
              <a:t>treemap</a:t>
            </a:r>
            <a:r>
              <a:rPr lang="en-US" dirty="0"/>
              <a:t> visualization offered a more compact view, efficiently highlighting the relative size and contribution of each category to overall sales. This allowed us to quickly identify top-performing and underperforming categories at a glance.</a:t>
            </a:r>
          </a:p>
        </p:txBody>
      </p:sp>
      <p:pic>
        <p:nvPicPr>
          <p:cNvPr id="3" name="Picture 2">
            <a:extLst>
              <a:ext uri="{FF2B5EF4-FFF2-40B4-BE49-F238E27FC236}">
                <a16:creationId xmlns:a16="http://schemas.microsoft.com/office/drawing/2014/main" id="{1181078C-96A8-77AD-1F51-D3D32BE58888}"/>
              </a:ext>
            </a:extLst>
          </p:cNvPr>
          <p:cNvPicPr>
            <a:picLocks noChangeAspect="1"/>
          </p:cNvPicPr>
          <p:nvPr/>
        </p:nvPicPr>
        <p:blipFill>
          <a:blip r:embed="rId4"/>
          <a:stretch>
            <a:fillRect/>
          </a:stretch>
        </p:blipFill>
        <p:spPr>
          <a:xfrm>
            <a:off x="9323614" y="2216256"/>
            <a:ext cx="8850086" cy="7730356"/>
          </a:xfrm>
          <a:prstGeom prst="rect">
            <a:avLst/>
          </a:prstGeom>
        </p:spPr>
      </p:pic>
    </p:spTree>
    <p:extLst>
      <p:ext uri="{BB962C8B-B14F-4D97-AF65-F5344CB8AC3E}">
        <p14:creationId xmlns:p14="http://schemas.microsoft.com/office/powerpoint/2010/main" val="1356969668"/>
      </p:ext>
    </p:extLst>
  </p:cSld>
  <p:clrMapOvr>
    <a:masterClrMapping/>
  </p:clrMapOvr>
  <p:transition spd="slow">
    <p:wipe/>
  </p:transition>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545454"/>
        </a:solidFill>
        <a:effectLst/>
      </p:bgPr>
    </p:bg>
    <p:spTree>
      <p:nvGrpSpPr>
        <p:cNvPr id="1" name="Shape 219">
          <a:extLst>
            <a:ext uri="{FF2B5EF4-FFF2-40B4-BE49-F238E27FC236}">
              <a16:creationId xmlns:a16="http://schemas.microsoft.com/office/drawing/2014/main" id="{4FBCEF21-81E0-0D07-77C8-CB54E7B17E0D}"/>
            </a:ext>
          </a:extLst>
        </p:cNvPr>
        <p:cNvGrpSpPr/>
        <p:nvPr/>
      </p:nvGrpSpPr>
      <p:grpSpPr>
        <a:xfrm>
          <a:off x="0" y="0"/>
          <a:ext cx="0" cy="0"/>
          <a:chOff x="0" y="0"/>
          <a:chExt cx="0" cy="0"/>
        </a:xfrm>
      </p:grpSpPr>
      <p:sp>
        <p:nvSpPr>
          <p:cNvPr id="9" name="Parallelogram 8">
            <a:extLst>
              <a:ext uri="{FF2B5EF4-FFF2-40B4-BE49-F238E27FC236}">
                <a16:creationId xmlns:a16="http://schemas.microsoft.com/office/drawing/2014/main" id="{4318FAAC-8E60-34B5-BBD7-F7D227D65D84}"/>
              </a:ext>
            </a:extLst>
          </p:cNvPr>
          <p:cNvSpPr/>
          <p:nvPr/>
        </p:nvSpPr>
        <p:spPr>
          <a:xfrm>
            <a:off x="114300" y="2514600"/>
            <a:ext cx="9029700" cy="7432012"/>
          </a:xfrm>
          <a:prstGeom prst="parallelogram">
            <a:avLst>
              <a:gd name="adj" fmla="val 8907"/>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20" name="Google Shape;220;p19">
            <a:extLst>
              <a:ext uri="{FF2B5EF4-FFF2-40B4-BE49-F238E27FC236}">
                <a16:creationId xmlns:a16="http://schemas.microsoft.com/office/drawing/2014/main" id="{2C834C3F-5427-99DB-7008-28302923EB05}"/>
              </a:ext>
            </a:extLst>
          </p:cNvPr>
          <p:cNvPicPr preferRelativeResize="0"/>
          <p:nvPr/>
        </p:nvPicPr>
        <p:blipFill rotWithShape="1">
          <a:blip r:embed="rId3">
            <a:alphaModFix amt="40000"/>
          </a:blip>
          <a:srcRect r="26481"/>
          <a:stretch/>
        </p:blipFill>
        <p:spPr>
          <a:xfrm>
            <a:off x="11227976" y="1388236"/>
            <a:ext cx="7060024" cy="9256076"/>
          </a:xfrm>
          <a:prstGeom prst="rect">
            <a:avLst/>
          </a:prstGeom>
          <a:noFill/>
          <a:ln>
            <a:noFill/>
          </a:ln>
        </p:spPr>
      </p:pic>
      <p:sp>
        <p:nvSpPr>
          <p:cNvPr id="6" name="TextBox 5">
            <a:extLst>
              <a:ext uri="{FF2B5EF4-FFF2-40B4-BE49-F238E27FC236}">
                <a16:creationId xmlns:a16="http://schemas.microsoft.com/office/drawing/2014/main" id="{8D69D711-FCF1-B15A-C532-08EBDD8B61B6}"/>
              </a:ext>
            </a:extLst>
          </p:cNvPr>
          <p:cNvSpPr txBox="1"/>
          <p:nvPr/>
        </p:nvSpPr>
        <p:spPr>
          <a:xfrm>
            <a:off x="666348" y="340388"/>
            <a:ext cx="14761028" cy="1569660"/>
          </a:xfrm>
          <a:prstGeom prst="rect">
            <a:avLst/>
          </a:prstGeom>
          <a:noFill/>
        </p:spPr>
        <p:txBody>
          <a:bodyPr wrap="square" rtlCol="0">
            <a:spAutoFit/>
          </a:bodyPr>
          <a:lstStyle>
            <a:defPPr marR="0" lvl="0" algn="l" rtl="0">
              <a:lnSpc>
                <a:spcPct val="100000"/>
              </a:lnSpc>
              <a:spcBef>
                <a:spcPts val="0"/>
              </a:spcBef>
              <a:spcAft>
                <a:spcPts val="0"/>
              </a:spcAft>
              <a:defRPr/>
            </a:defPPr>
            <a:lvl1pPr>
              <a:defRPr sz="4000">
                <a:solidFill>
                  <a:schemeClr val="bg1"/>
                </a:solidFill>
                <a:effectLst/>
                <a:latin typeface="Times New Roman" panose="02020603050405020304" pitchFamily="18" charset="0"/>
                <a:ea typeface="Segoe UI Historic" panose="020B0502040204020203" pitchFamily="34" charset="0"/>
                <a:cs typeface="Times New Roman" panose="02020603050405020304" pitchFamily="18" charset="0"/>
              </a:defRPr>
            </a:lvl1pPr>
          </a:lstStyle>
          <a:p>
            <a:r>
              <a:rPr lang="en-US" dirty="0"/>
              <a:t>Can we visualize the pricing distribution of products using a box plot or violin plot?</a:t>
            </a:r>
          </a:p>
        </p:txBody>
      </p:sp>
      <p:sp>
        <p:nvSpPr>
          <p:cNvPr id="8" name="TextBox 7">
            <a:extLst>
              <a:ext uri="{FF2B5EF4-FFF2-40B4-BE49-F238E27FC236}">
                <a16:creationId xmlns:a16="http://schemas.microsoft.com/office/drawing/2014/main" id="{18B20F3D-CA75-54AA-93CB-DD521689130C}"/>
              </a:ext>
            </a:extLst>
          </p:cNvPr>
          <p:cNvSpPr txBox="1"/>
          <p:nvPr/>
        </p:nvSpPr>
        <p:spPr>
          <a:xfrm>
            <a:off x="666348" y="2670002"/>
            <a:ext cx="7759195" cy="11726287"/>
          </a:xfrm>
          <a:prstGeom prst="rect">
            <a:avLst/>
          </a:prstGeom>
          <a:noFill/>
        </p:spPr>
        <p:txBody>
          <a:bodyPr wrap="square">
            <a:spAutoFit/>
          </a:bodyPr>
          <a:lstStyle>
            <a:defPPr marR="0" lvl="0" algn="l" rtl="0">
              <a:lnSpc>
                <a:spcPct val="100000"/>
              </a:lnSpc>
              <a:spcBef>
                <a:spcPts val="0"/>
              </a:spcBef>
              <a:spcAft>
                <a:spcPts val="0"/>
              </a:spcAft>
              <a:defRPr/>
            </a:defPPr>
            <a:lvl1pPr algn="ctr">
              <a:defRPr sz="2800">
                <a:solidFill>
                  <a:schemeClr val="accent6">
                    <a:lumMod val="10000"/>
                  </a:schemeClr>
                </a:solidFill>
              </a:defRPr>
            </a:lvl1pPr>
          </a:lstStyle>
          <a:p>
            <a:r>
              <a:rPr lang="en-US" dirty="0"/>
              <a:t>The distribution of product pricing was analyzed using box plots and violin plots, revealing key patterns in price variation across categories. The box plot provided a clear summary of pricing ranges, medians, and outliers—showing that most products are priced within a moderate range, with a few high-end items creating outliers in categories like Seafood and Meat/Poultry.</a:t>
            </a:r>
          </a:p>
          <a:p>
            <a:r>
              <a:rPr lang="en-US" dirty="0"/>
              <a:t>The violin plot added depth by visualizing the density of prices, helping us understand not just the spread but the concentration of pricing within each category. For instance, Confections had tightly clustered prices, indicating standardized pricing, while Produce showed a broader distribution.</a:t>
            </a:r>
          </a:p>
        </p:txBody>
      </p:sp>
      <p:pic>
        <p:nvPicPr>
          <p:cNvPr id="3" name="Picture 2">
            <a:extLst>
              <a:ext uri="{FF2B5EF4-FFF2-40B4-BE49-F238E27FC236}">
                <a16:creationId xmlns:a16="http://schemas.microsoft.com/office/drawing/2014/main" id="{F50603B1-D82A-E0F3-873E-318CF7EC7E0D}"/>
              </a:ext>
            </a:extLst>
          </p:cNvPr>
          <p:cNvPicPr>
            <a:picLocks noChangeAspect="1"/>
          </p:cNvPicPr>
          <p:nvPr/>
        </p:nvPicPr>
        <p:blipFill>
          <a:blip r:embed="rId4"/>
          <a:stretch>
            <a:fillRect/>
          </a:stretch>
        </p:blipFill>
        <p:spPr>
          <a:xfrm>
            <a:off x="9454243" y="1910048"/>
            <a:ext cx="8719457" cy="7882091"/>
          </a:xfrm>
          <a:prstGeom prst="rect">
            <a:avLst/>
          </a:prstGeom>
        </p:spPr>
      </p:pic>
    </p:spTree>
    <p:extLst>
      <p:ext uri="{BB962C8B-B14F-4D97-AF65-F5344CB8AC3E}">
        <p14:creationId xmlns:p14="http://schemas.microsoft.com/office/powerpoint/2010/main" val="3083567608"/>
      </p:ext>
    </p:extLst>
  </p:cSld>
  <p:clrMapOvr>
    <a:masterClrMapping/>
  </p:clrMapOvr>
  <p:transition spd="slow">
    <p:wipe/>
  </p:transition>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545454"/>
        </a:solidFill>
        <a:effectLst/>
      </p:bgPr>
    </p:bg>
    <p:spTree>
      <p:nvGrpSpPr>
        <p:cNvPr id="1" name="Shape 219">
          <a:extLst>
            <a:ext uri="{FF2B5EF4-FFF2-40B4-BE49-F238E27FC236}">
              <a16:creationId xmlns:a16="http://schemas.microsoft.com/office/drawing/2014/main" id="{244F2780-453A-2DC7-373F-9554CBE44720}"/>
            </a:ext>
          </a:extLst>
        </p:cNvPr>
        <p:cNvGrpSpPr/>
        <p:nvPr/>
      </p:nvGrpSpPr>
      <p:grpSpPr>
        <a:xfrm>
          <a:off x="0" y="0"/>
          <a:ext cx="0" cy="0"/>
          <a:chOff x="0" y="0"/>
          <a:chExt cx="0" cy="0"/>
        </a:xfrm>
      </p:grpSpPr>
      <p:sp>
        <p:nvSpPr>
          <p:cNvPr id="9" name="Parallelogram 8">
            <a:extLst>
              <a:ext uri="{FF2B5EF4-FFF2-40B4-BE49-F238E27FC236}">
                <a16:creationId xmlns:a16="http://schemas.microsoft.com/office/drawing/2014/main" id="{1C664998-D3F8-180E-10F6-99F1D38B18F9}"/>
              </a:ext>
            </a:extLst>
          </p:cNvPr>
          <p:cNvSpPr/>
          <p:nvPr/>
        </p:nvSpPr>
        <p:spPr>
          <a:xfrm>
            <a:off x="114300" y="2514600"/>
            <a:ext cx="9029700" cy="6711044"/>
          </a:xfrm>
          <a:prstGeom prst="parallelogram">
            <a:avLst>
              <a:gd name="adj" fmla="val 8907"/>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20" name="Google Shape;220;p19">
            <a:extLst>
              <a:ext uri="{FF2B5EF4-FFF2-40B4-BE49-F238E27FC236}">
                <a16:creationId xmlns:a16="http://schemas.microsoft.com/office/drawing/2014/main" id="{913A166F-6EE2-EC42-6928-68CB38C35041}"/>
              </a:ext>
            </a:extLst>
          </p:cNvPr>
          <p:cNvPicPr preferRelativeResize="0"/>
          <p:nvPr/>
        </p:nvPicPr>
        <p:blipFill rotWithShape="1">
          <a:blip r:embed="rId3">
            <a:alphaModFix amt="40000"/>
          </a:blip>
          <a:srcRect r="26481"/>
          <a:stretch/>
        </p:blipFill>
        <p:spPr>
          <a:xfrm>
            <a:off x="11227976" y="1388236"/>
            <a:ext cx="7060024" cy="9256076"/>
          </a:xfrm>
          <a:prstGeom prst="rect">
            <a:avLst/>
          </a:prstGeom>
          <a:noFill/>
          <a:ln>
            <a:noFill/>
          </a:ln>
        </p:spPr>
      </p:pic>
      <p:sp>
        <p:nvSpPr>
          <p:cNvPr id="6" name="TextBox 5">
            <a:extLst>
              <a:ext uri="{FF2B5EF4-FFF2-40B4-BE49-F238E27FC236}">
                <a16:creationId xmlns:a16="http://schemas.microsoft.com/office/drawing/2014/main" id="{67D30786-8B8A-7049-03E1-B2A1F4EEB4FB}"/>
              </a:ext>
            </a:extLst>
          </p:cNvPr>
          <p:cNvSpPr txBox="1"/>
          <p:nvPr/>
        </p:nvSpPr>
        <p:spPr>
          <a:xfrm>
            <a:off x="666348" y="724205"/>
            <a:ext cx="14761028" cy="707886"/>
          </a:xfrm>
          <a:prstGeom prst="rect">
            <a:avLst/>
          </a:prstGeom>
          <a:noFill/>
        </p:spPr>
        <p:txBody>
          <a:bodyPr wrap="square" rtlCol="0">
            <a:spAutoFit/>
          </a:bodyPr>
          <a:lstStyle>
            <a:defPPr marR="0" lvl="0" algn="l" rtl="0">
              <a:lnSpc>
                <a:spcPct val="100000"/>
              </a:lnSpc>
              <a:spcBef>
                <a:spcPts val="0"/>
              </a:spcBef>
              <a:spcAft>
                <a:spcPts val="0"/>
              </a:spcAft>
              <a:defRPr/>
            </a:defPPr>
            <a:lvl1pPr>
              <a:defRPr sz="4000">
                <a:solidFill>
                  <a:schemeClr val="bg1"/>
                </a:solidFill>
                <a:effectLst/>
                <a:latin typeface="Times New Roman" panose="02020603050405020304" pitchFamily="18" charset="0"/>
                <a:ea typeface="Segoe UI Historic" panose="020B0502040204020203" pitchFamily="34" charset="0"/>
                <a:cs typeface="Times New Roman" panose="02020603050405020304" pitchFamily="18" charset="0"/>
              </a:defRPr>
            </a:lvl1pPr>
          </a:lstStyle>
          <a:p>
            <a:r>
              <a:rPr lang="en-IN" dirty="0"/>
              <a:t>Logistics Partner Analysis</a:t>
            </a:r>
            <a:endParaRPr lang="en-US" dirty="0"/>
          </a:p>
        </p:txBody>
      </p:sp>
      <p:sp>
        <p:nvSpPr>
          <p:cNvPr id="8" name="TextBox 7">
            <a:extLst>
              <a:ext uri="{FF2B5EF4-FFF2-40B4-BE49-F238E27FC236}">
                <a16:creationId xmlns:a16="http://schemas.microsoft.com/office/drawing/2014/main" id="{A71D6665-CCFE-F2C4-FEA8-4892B24FD15C}"/>
              </a:ext>
            </a:extLst>
          </p:cNvPr>
          <p:cNvSpPr txBox="1"/>
          <p:nvPr/>
        </p:nvSpPr>
        <p:spPr>
          <a:xfrm>
            <a:off x="666348" y="2670002"/>
            <a:ext cx="7759195" cy="10618291"/>
          </a:xfrm>
          <a:prstGeom prst="rect">
            <a:avLst/>
          </a:prstGeom>
          <a:noFill/>
        </p:spPr>
        <p:txBody>
          <a:bodyPr wrap="square">
            <a:spAutoFit/>
          </a:bodyPr>
          <a:lstStyle>
            <a:defPPr marR="0" lvl="0" algn="l" rtl="0">
              <a:lnSpc>
                <a:spcPct val="100000"/>
              </a:lnSpc>
              <a:spcBef>
                <a:spcPts val="0"/>
              </a:spcBef>
              <a:spcAft>
                <a:spcPts val="0"/>
              </a:spcAft>
              <a:defRPr/>
            </a:defPPr>
            <a:lvl1pPr algn="ctr">
              <a:defRPr sz="2800">
                <a:solidFill>
                  <a:schemeClr val="accent6">
                    <a:lumMod val="10000"/>
                  </a:schemeClr>
                </a:solidFill>
              </a:defRPr>
            </a:lvl1pPr>
          </a:lstStyle>
          <a:p>
            <a:r>
              <a:rPr lang="en-US" dirty="0"/>
              <a:t>The Logistics Partner Analysis highlights significant differences in delivery performance, cost efficiency, and customer satisfaction among shipping providers. Data shows that Shipper A consistently delivers the highest number of orders on time with minimal freight costs, making it the most reliable and cost-effective partner. In contrast, Shipper B exhibited frequent delays and higher average shipping costs, especially in remote regions.</a:t>
            </a:r>
          </a:p>
          <a:p>
            <a:r>
              <a:rPr lang="en-US" dirty="0"/>
              <a:t>Visual tools such as bar charts and heatmaps helped identify trends by region and shipping volume, revealing opportunities to optimize route planning and negotiate better terms with underperforming partners.</a:t>
            </a:r>
          </a:p>
        </p:txBody>
      </p:sp>
      <p:pic>
        <p:nvPicPr>
          <p:cNvPr id="3" name="Picture 2">
            <a:extLst>
              <a:ext uri="{FF2B5EF4-FFF2-40B4-BE49-F238E27FC236}">
                <a16:creationId xmlns:a16="http://schemas.microsoft.com/office/drawing/2014/main" id="{68DD6E8F-D527-35D8-A3C7-3658E90A01A6}"/>
              </a:ext>
            </a:extLst>
          </p:cNvPr>
          <p:cNvPicPr>
            <a:picLocks noChangeAspect="1"/>
          </p:cNvPicPr>
          <p:nvPr/>
        </p:nvPicPr>
        <p:blipFill>
          <a:blip r:embed="rId4"/>
          <a:stretch>
            <a:fillRect/>
          </a:stretch>
        </p:blipFill>
        <p:spPr>
          <a:xfrm>
            <a:off x="9486902" y="2514600"/>
            <a:ext cx="8311241" cy="6953849"/>
          </a:xfrm>
          <a:prstGeom prst="rect">
            <a:avLst/>
          </a:prstGeom>
        </p:spPr>
      </p:pic>
    </p:spTree>
    <p:extLst>
      <p:ext uri="{BB962C8B-B14F-4D97-AF65-F5344CB8AC3E}">
        <p14:creationId xmlns:p14="http://schemas.microsoft.com/office/powerpoint/2010/main" val="4138987449"/>
      </p:ext>
    </p:extLst>
  </p:cSld>
  <p:clrMapOvr>
    <a:masterClrMapping/>
  </p:clrMapOvr>
  <p:transition spd="slow">
    <p:wipe/>
  </p:transition>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545454"/>
        </a:solidFill>
        <a:effectLst/>
      </p:bgPr>
    </p:bg>
    <p:spTree>
      <p:nvGrpSpPr>
        <p:cNvPr id="1" name="Shape 219">
          <a:extLst>
            <a:ext uri="{FF2B5EF4-FFF2-40B4-BE49-F238E27FC236}">
              <a16:creationId xmlns:a16="http://schemas.microsoft.com/office/drawing/2014/main" id="{332E8639-9741-6C6A-6778-EDA339DC87D0}"/>
            </a:ext>
          </a:extLst>
        </p:cNvPr>
        <p:cNvGrpSpPr/>
        <p:nvPr/>
      </p:nvGrpSpPr>
      <p:grpSpPr>
        <a:xfrm>
          <a:off x="0" y="0"/>
          <a:ext cx="0" cy="0"/>
          <a:chOff x="0" y="0"/>
          <a:chExt cx="0" cy="0"/>
        </a:xfrm>
      </p:grpSpPr>
      <p:sp>
        <p:nvSpPr>
          <p:cNvPr id="9" name="Parallelogram 8">
            <a:extLst>
              <a:ext uri="{FF2B5EF4-FFF2-40B4-BE49-F238E27FC236}">
                <a16:creationId xmlns:a16="http://schemas.microsoft.com/office/drawing/2014/main" id="{F8EC1508-8D4B-3DDE-3A78-AA6690F71B30}"/>
              </a:ext>
            </a:extLst>
          </p:cNvPr>
          <p:cNvSpPr/>
          <p:nvPr/>
        </p:nvSpPr>
        <p:spPr>
          <a:xfrm>
            <a:off x="114300" y="2514599"/>
            <a:ext cx="9029700" cy="7265041"/>
          </a:xfrm>
          <a:prstGeom prst="parallelogram">
            <a:avLst>
              <a:gd name="adj" fmla="val 8907"/>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20" name="Google Shape;220;p19">
            <a:extLst>
              <a:ext uri="{FF2B5EF4-FFF2-40B4-BE49-F238E27FC236}">
                <a16:creationId xmlns:a16="http://schemas.microsoft.com/office/drawing/2014/main" id="{31E825EE-F469-9506-529B-46D5DBD0F2F4}"/>
              </a:ext>
            </a:extLst>
          </p:cNvPr>
          <p:cNvPicPr preferRelativeResize="0"/>
          <p:nvPr/>
        </p:nvPicPr>
        <p:blipFill rotWithShape="1">
          <a:blip r:embed="rId3">
            <a:alphaModFix amt="40000"/>
          </a:blip>
          <a:srcRect r="26481"/>
          <a:stretch/>
        </p:blipFill>
        <p:spPr>
          <a:xfrm>
            <a:off x="11227976" y="1388236"/>
            <a:ext cx="7060024" cy="9256076"/>
          </a:xfrm>
          <a:prstGeom prst="rect">
            <a:avLst/>
          </a:prstGeom>
          <a:noFill/>
          <a:ln>
            <a:noFill/>
          </a:ln>
        </p:spPr>
      </p:pic>
      <p:sp>
        <p:nvSpPr>
          <p:cNvPr id="6" name="TextBox 5">
            <a:extLst>
              <a:ext uri="{FF2B5EF4-FFF2-40B4-BE49-F238E27FC236}">
                <a16:creationId xmlns:a16="http://schemas.microsoft.com/office/drawing/2014/main" id="{37EF76E8-D0E9-BB09-8E45-46B51881F69F}"/>
              </a:ext>
            </a:extLst>
          </p:cNvPr>
          <p:cNvSpPr txBox="1"/>
          <p:nvPr/>
        </p:nvSpPr>
        <p:spPr>
          <a:xfrm>
            <a:off x="666348" y="340388"/>
            <a:ext cx="14761028" cy="2308324"/>
          </a:xfrm>
          <a:prstGeom prst="rect">
            <a:avLst/>
          </a:prstGeom>
          <a:noFill/>
        </p:spPr>
        <p:txBody>
          <a:bodyPr wrap="square" rtlCol="0">
            <a:spAutoFit/>
          </a:bodyPr>
          <a:lstStyle>
            <a:defPPr marR="0" lvl="0" algn="l" rtl="0">
              <a:lnSpc>
                <a:spcPct val="100000"/>
              </a:lnSpc>
              <a:spcBef>
                <a:spcPts val="0"/>
              </a:spcBef>
              <a:spcAft>
                <a:spcPts val="0"/>
              </a:spcAft>
              <a:defRPr/>
            </a:defPPr>
            <a:lvl1pPr>
              <a:defRPr sz="4000">
                <a:solidFill>
                  <a:schemeClr val="bg1"/>
                </a:solidFill>
                <a:effectLst/>
                <a:latin typeface="Times New Roman" panose="02020603050405020304" pitchFamily="18" charset="0"/>
                <a:ea typeface="Segoe UI Historic" panose="020B0502040204020203" pitchFamily="34" charset="0"/>
                <a:cs typeface="Times New Roman" panose="02020603050405020304" pitchFamily="18" charset="0"/>
              </a:defRPr>
            </a:lvl1pPr>
          </a:lstStyle>
          <a:p>
            <a:r>
              <a:rPr lang="en-US" dirty="0"/>
              <a:t>How does the cost or pricing structure vary across different suppliers? Can we create a box plot or stacked bar chart to display it?</a:t>
            </a:r>
          </a:p>
        </p:txBody>
      </p:sp>
      <p:sp>
        <p:nvSpPr>
          <p:cNvPr id="8" name="TextBox 7">
            <a:extLst>
              <a:ext uri="{FF2B5EF4-FFF2-40B4-BE49-F238E27FC236}">
                <a16:creationId xmlns:a16="http://schemas.microsoft.com/office/drawing/2014/main" id="{9D5A9F43-39AD-A559-DBEA-C2EEE428DFD4}"/>
              </a:ext>
            </a:extLst>
          </p:cNvPr>
          <p:cNvSpPr txBox="1"/>
          <p:nvPr/>
        </p:nvSpPr>
        <p:spPr>
          <a:xfrm>
            <a:off x="666348" y="2670002"/>
            <a:ext cx="7759195" cy="12280285"/>
          </a:xfrm>
          <a:prstGeom prst="rect">
            <a:avLst/>
          </a:prstGeom>
          <a:noFill/>
        </p:spPr>
        <p:txBody>
          <a:bodyPr wrap="square">
            <a:spAutoFit/>
          </a:bodyPr>
          <a:lstStyle>
            <a:defPPr marR="0" lvl="0" algn="l" rtl="0">
              <a:lnSpc>
                <a:spcPct val="100000"/>
              </a:lnSpc>
              <a:spcBef>
                <a:spcPts val="0"/>
              </a:spcBef>
              <a:spcAft>
                <a:spcPts val="0"/>
              </a:spcAft>
              <a:defRPr/>
            </a:defPPr>
            <a:lvl1pPr algn="ctr">
              <a:defRPr sz="2800">
                <a:solidFill>
                  <a:schemeClr val="accent6">
                    <a:lumMod val="10000"/>
                  </a:schemeClr>
                </a:solidFill>
              </a:defRPr>
            </a:lvl1pPr>
          </a:lstStyle>
          <a:p>
            <a:r>
              <a:rPr lang="en-US" dirty="0"/>
              <a:t>The analysis of the pricing structure across suppliers revealed notable variations in product costs. A box plot was used to identify price ranges, medians, and outliers for each supplier. This visualization made it easy to spot suppliers with consistent, competitive pricing and those with high variability or premium rates. For instance, Supplier A offered stable pricing with minimal variation, while Supplier C had a wider price range, indicating a mixed portfolio of low- and high-cost products.</a:t>
            </a:r>
          </a:p>
          <a:p>
            <a:r>
              <a:rPr lang="en-US" dirty="0"/>
              <a:t>A stacked bar chart further illustrated the cost contribution of different product categories per supplier, helping identify which suppliers are driving the highest costs in specific areas like Dairy or Seafood.</a:t>
            </a:r>
          </a:p>
        </p:txBody>
      </p:sp>
      <p:pic>
        <p:nvPicPr>
          <p:cNvPr id="3" name="Picture 2">
            <a:extLst>
              <a:ext uri="{FF2B5EF4-FFF2-40B4-BE49-F238E27FC236}">
                <a16:creationId xmlns:a16="http://schemas.microsoft.com/office/drawing/2014/main" id="{AEB97B2B-57DA-EDD5-CDF7-A26E4E60D229}"/>
              </a:ext>
            </a:extLst>
          </p:cNvPr>
          <p:cNvPicPr>
            <a:picLocks noChangeAspect="1"/>
          </p:cNvPicPr>
          <p:nvPr/>
        </p:nvPicPr>
        <p:blipFill>
          <a:blip r:embed="rId4"/>
          <a:stretch>
            <a:fillRect/>
          </a:stretch>
        </p:blipFill>
        <p:spPr>
          <a:xfrm>
            <a:off x="9323614" y="2694470"/>
            <a:ext cx="8850086" cy="6905298"/>
          </a:xfrm>
          <a:prstGeom prst="rect">
            <a:avLst/>
          </a:prstGeom>
        </p:spPr>
      </p:pic>
    </p:spTree>
    <p:extLst>
      <p:ext uri="{BB962C8B-B14F-4D97-AF65-F5344CB8AC3E}">
        <p14:creationId xmlns:p14="http://schemas.microsoft.com/office/powerpoint/2010/main" val="1013545166"/>
      </p:ext>
    </p:extLst>
  </p:cSld>
  <p:clrMapOvr>
    <a:masterClrMapping/>
  </p:clrMapOvr>
  <p:transition spd="slow">
    <p:wipe/>
  </p:transition>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545454"/>
        </a:solidFill>
        <a:effectLst/>
      </p:bgPr>
    </p:bg>
    <p:spTree>
      <p:nvGrpSpPr>
        <p:cNvPr id="1" name="Shape 219">
          <a:extLst>
            <a:ext uri="{FF2B5EF4-FFF2-40B4-BE49-F238E27FC236}">
              <a16:creationId xmlns:a16="http://schemas.microsoft.com/office/drawing/2014/main" id="{E00D2EE8-8ECF-A103-89E6-36E3D74A781D}"/>
            </a:ext>
          </a:extLst>
        </p:cNvPr>
        <p:cNvGrpSpPr/>
        <p:nvPr/>
      </p:nvGrpSpPr>
      <p:grpSpPr>
        <a:xfrm>
          <a:off x="0" y="0"/>
          <a:ext cx="0" cy="0"/>
          <a:chOff x="0" y="0"/>
          <a:chExt cx="0" cy="0"/>
        </a:xfrm>
      </p:grpSpPr>
      <p:sp>
        <p:nvSpPr>
          <p:cNvPr id="9" name="Parallelogram 8">
            <a:extLst>
              <a:ext uri="{FF2B5EF4-FFF2-40B4-BE49-F238E27FC236}">
                <a16:creationId xmlns:a16="http://schemas.microsoft.com/office/drawing/2014/main" id="{7E93D450-5AEF-43FC-7BE8-6C4D73D48CF7}"/>
              </a:ext>
            </a:extLst>
          </p:cNvPr>
          <p:cNvSpPr/>
          <p:nvPr/>
        </p:nvSpPr>
        <p:spPr>
          <a:xfrm>
            <a:off x="114300" y="2514599"/>
            <a:ext cx="9029700" cy="7298871"/>
          </a:xfrm>
          <a:prstGeom prst="parallelogram">
            <a:avLst>
              <a:gd name="adj" fmla="val 8907"/>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20" name="Google Shape;220;p19">
            <a:extLst>
              <a:ext uri="{FF2B5EF4-FFF2-40B4-BE49-F238E27FC236}">
                <a16:creationId xmlns:a16="http://schemas.microsoft.com/office/drawing/2014/main" id="{F96EC62C-D118-A4EA-A78E-FF4F4AFCCF99}"/>
              </a:ext>
            </a:extLst>
          </p:cNvPr>
          <p:cNvPicPr preferRelativeResize="0"/>
          <p:nvPr/>
        </p:nvPicPr>
        <p:blipFill rotWithShape="1">
          <a:blip r:embed="rId3">
            <a:alphaModFix amt="40000"/>
          </a:blip>
          <a:srcRect r="26481"/>
          <a:stretch/>
        </p:blipFill>
        <p:spPr>
          <a:xfrm>
            <a:off x="11227976" y="1388236"/>
            <a:ext cx="7060024" cy="9256076"/>
          </a:xfrm>
          <a:prstGeom prst="rect">
            <a:avLst/>
          </a:prstGeom>
          <a:noFill/>
          <a:ln>
            <a:noFill/>
          </a:ln>
        </p:spPr>
      </p:pic>
      <p:sp>
        <p:nvSpPr>
          <p:cNvPr id="6" name="TextBox 5">
            <a:extLst>
              <a:ext uri="{FF2B5EF4-FFF2-40B4-BE49-F238E27FC236}">
                <a16:creationId xmlns:a16="http://schemas.microsoft.com/office/drawing/2014/main" id="{CC3F8CAB-9FAB-AF61-E5CF-9A6F3D39336C}"/>
              </a:ext>
            </a:extLst>
          </p:cNvPr>
          <p:cNvSpPr txBox="1"/>
          <p:nvPr/>
        </p:nvSpPr>
        <p:spPr>
          <a:xfrm>
            <a:off x="666348" y="340388"/>
            <a:ext cx="14761028" cy="1569660"/>
          </a:xfrm>
          <a:prstGeom prst="rect">
            <a:avLst/>
          </a:prstGeom>
          <a:noFill/>
        </p:spPr>
        <p:txBody>
          <a:bodyPr wrap="square" rtlCol="0">
            <a:spAutoFit/>
          </a:bodyPr>
          <a:lstStyle>
            <a:defPPr marR="0" lvl="0" algn="l" rtl="0">
              <a:lnSpc>
                <a:spcPct val="100000"/>
              </a:lnSpc>
              <a:spcBef>
                <a:spcPts val="0"/>
              </a:spcBef>
              <a:spcAft>
                <a:spcPts val="0"/>
              </a:spcAft>
              <a:defRPr/>
            </a:defPPr>
            <a:lvl1pPr>
              <a:defRPr sz="4000">
                <a:solidFill>
                  <a:schemeClr val="bg1"/>
                </a:solidFill>
                <a:effectLst/>
                <a:latin typeface="Times New Roman" panose="02020603050405020304" pitchFamily="18" charset="0"/>
                <a:ea typeface="Segoe UI Historic" panose="020B0502040204020203" pitchFamily="34" charset="0"/>
                <a:cs typeface="Times New Roman" panose="02020603050405020304" pitchFamily="18" charset="0"/>
              </a:defRPr>
            </a:lvl1pPr>
          </a:lstStyle>
          <a:p>
            <a:r>
              <a:rPr lang="en-US" dirty="0"/>
              <a:t>Can we visualize the geographical distribution of suppliers using a map or bubble chart?</a:t>
            </a:r>
          </a:p>
        </p:txBody>
      </p:sp>
      <p:sp>
        <p:nvSpPr>
          <p:cNvPr id="8" name="TextBox 7">
            <a:extLst>
              <a:ext uri="{FF2B5EF4-FFF2-40B4-BE49-F238E27FC236}">
                <a16:creationId xmlns:a16="http://schemas.microsoft.com/office/drawing/2014/main" id="{4B68880A-1957-3A4B-6958-91F5216E735B}"/>
              </a:ext>
            </a:extLst>
          </p:cNvPr>
          <p:cNvSpPr txBox="1"/>
          <p:nvPr/>
        </p:nvSpPr>
        <p:spPr>
          <a:xfrm>
            <a:off x="666348" y="2670002"/>
            <a:ext cx="7759195" cy="6986528"/>
          </a:xfrm>
          <a:prstGeom prst="rect">
            <a:avLst/>
          </a:prstGeom>
          <a:noFill/>
        </p:spPr>
        <p:txBody>
          <a:bodyPr wrap="square">
            <a:spAutoFit/>
          </a:bodyPr>
          <a:lstStyle>
            <a:defPPr marR="0" lvl="0" algn="l" rtl="0">
              <a:lnSpc>
                <a:spcPct val="100000"/>
              </a:lnSpc>
              <a:spcBef>
                <a:spcPts val="0"/>
              </a:spcBef>
              <a:spcAft>
                <a:spcPts val="0"/>
              </a:spcAft>
              <a:defRPr/>
            </a:defPPr>
            <a:lvl1pPr algn="ctr">
              <a:defRPr sz="2800">
                <a:solidFill>
                  <a:schemeClr val="accent6">
                    <a:lumMod val="10000"/>
                  </a:schemeClr>
                </a:solidFill>
              </a:defRPr>
            </a:lvl1pPr>
          </a:lstStyle>
          <a:p>
            <a:r>
              <a:rPr lang="en-US" dirty="0"/>
              <a:t>The geographical distribution of suppliers was visualized using an interactive map and bubble chart, offering a clear view of where suppliers are located and how they are spread across regions. The map effectively highlighted supplier concentrations in key countries like USA, Germany, and UK, while also revealing underrepresented regions with potential sourcing opportunities.</a:t>
            </a:r>
          </a:p>
          <a:p>
            <a:r>
              <a:rPr lang="en-US" dirty="0"/>
              <a:t>The bubble chart, scaled by the number of products or volume supplied, helped identify high-volume suppliers and regional sourcing patterns. This visualization aids in assessing supply chain diversity, identifying geographic risks, and planning regional procurement strategies.</a:t>
            </a:r>
          </a:p>
        </p:txBody>
      </p:sp>
      <p:pic>
        <p:nvPicPr>
          <p:cNvPr id="3" name="Picture 2">
            <a:extLst>
              <a:ext uri="{FF2B5EF4-FFF2-40B4-BE49-F238E27FC236}">
                <a16:creationId xmlns:a16="http://schemas.microsoft.com/office/drawing/2014/main" id="{63AE1C0C-A216-F5E3-D719-D6D28E79A54F}"/>
              </a:ext>
            </a:extLst>
          </p:cNvPr>
          <p:cNvPicPr>
            <a:picLocks noChangeAspect="1"/>
          </p:cNvPicPr>
          <p:nvPr/>
        </p:nvPicPr>
        <p:blipFill>
          <a:blip r:embed="rId4"/>
          <a:stretch>
            <a:fillRect/>
          </a:stretch>
        </p:blipFill>
        <p:spPr>
          <a:xfrm>
            <a:off x="9521912" y="2485259"/>
            <a:ext cx="7884345" cy="7337620"/>
          </a:xfrm>
          <a:prstGeom prst="rect">
            <a:avLst/>
          </a:prstGeom>
        </p:spPr>
      </p:pic>
    </p:spTree>
    <p:extLst>
      <p:ext uri="{BB962C8B-B14F-4D97-AF65-F5344CB8AC3E}">
        <p14:creationId xmlns:p14="http://schemas.microsoft.com/office/powerpoint/2010/main" val="513508585"/>
      </p:ext>
    </p:extLst>
  </p:cSld>
  <p:clrMapOvr>
    <a:masterClrMapping/>
  </p:clrMapOvr>
  <p:transition spd="slow">
    <p:wipe/>
  </p:transition>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131314"/>
        </a:solidFill>
        <a:effectLst/>
      </p:bgPr>
    </p:bg>
    <p:spTree>
      <p:nvGrpSpPr>
        <p:cNvPr id="1" name="Shape 178">
          <a:extLst>
            <a:ext uri="{FF2B5EF4-FFF2-40B4-BE49-F238E27FC236}">
              <a16:creationId xmlns:a16="http://schemas.microsoft.com/office/drawing/2014/main" id="{E0679398-2CF8-5B3D-BE4C-AD0CDEE4D8A8}"/>
            </a:ext>
          </a:extLst>
        </p:cNvPr>
        <p:cNvGrpSpPr/>
        <p:nvPr/>
      </p:nvGrpSpPr>
      <p:grpSpPr>
        <a:xfrm>
          <a:off x="0" y="0"/>
          <a:ext cx="0" cy="0"/>
          <a:chOff x="0" y="0"/>
          <a:chExt cx="0" cy="0"/>
        </a:xfrm>
      </p:grpSpPr>
      <p:pic>
        <p:nvPicPr>
          <p:cNvPr id="185" name="Google Shape;185;p16">
            <a:extLst>
              <a:ext uri="{FF2B5EF4-FFF2-40B4-BE49-F238E27FC236}">
                <a16:creationId xmlns:a16="http://schemas.microsoft.com/office/drawing/2014/main" id="{FAA8E0E6-53C1-6B98-DBE5-A69BDA53FBE5}"/>
              </a:ext>
            </a:extLst>
          </p:cNvPr>
          <p:cNvPicPr preferRelativeResize="0"/>
          <p:nvPr/>
        </p:nvPicPr>
        <p:blipFill rotWithShape="1">
          <a:blip r:embed="rId3">
            <a:alphaModFix/>
          </a:blip>
          <a:srcRect r="54753" b="36224"/>
          <a:stretch/>
        </p:blipFill>
        <p:spPr>
          <a:xfrm>
            <a:off x="13187700" y="3726500"/>
            <a:ext cx="5100298" cy="6560498"/>
          </a:xfrm>
          <a:prstGeom prst="rect">
            <a:avLst/>
          </a:prstGeom>
          <a:noFill/>
          <a:ln>
            <a:noFill/>
          </a:ln>
        </p:spPr>
      </p:pic>
      <p:pic>
        <p:nvPicPr>
          <p:cNvPr id="179" name="Google Shape;179;p16">
            <a:extLst>
              <a:ext uri="{FF2B5EF4-FFF2-40B4-BE49-F238E27FC236}">
                <a16:creationId xmlns:a16="http://schemas.microsoft.com/office/drawing/2014/main" id="{6F0A625B-1F9A-B57F-7AD5-9F7A626EEF49}"/>
              </a:ext>
            </a:extLst>
          </p:cNvPr>
          <p:cNvPicPr preferRelativeResize="0"/>
          <p:nvPr/>
        </p:nvPicPr>
        <p:blipFill rotWithShape="1">
          <a:blip r:embed="rId4">
            <a:alphaModFix/>
          </a:blip>
          <a:srcRect/>
          <a:stretch/>
        </p:blipFill>
        <p:spPr>
          <a:xfrm>
            <a:off x="5435250" y="1745525"/>
            <a:ext cx="7569526" cy="6663748"/>
          </a:xfrm>
          <a:prstGeom prst="rect">
            <a:avLst/>
          </a:prstGeom>
          <a:noFill/>
          <a:ln>
            <a:noFill/>
          </a:ln>
        </p:spPr>
      </p:pic>
      <p:sp>
        <p:nvSpPr>
          <p:cNvPr id="183" name="Google Shape;183;p16">
            <a:extLst>
              <a:ext uri="{FF2B5EF4-FFF2-40B4-BE49-F238E27FC236}">
                <a16:creationId xmlns:a16="http://schemas.microsoft.com/office/drawing/2014/main" id="{CFE2CDD3-BCF3-5176-B765-BFC66E21C02A}"/>
              </a:ext>
            </a:extLst>
          </p:cNvPr>
          <p:cNvSpPr txBox="1"/>
          <p:nvPr/>
        </p:nvSpPr>
        <p:spPr>
          <a:xfrm>
            <a:off x="1439469" y="2563531"/>
            <a:ext cx="15409200" cy="3893374"/>
          </a:xfrm>
          <a:prstGeom prst="rect">
            <a:avLst/>
          </a:prstGeom>
          <a:noFill/>
          <a:ln>
            <a:noFill/>
          </a:ln>
        </p:spPr>
        <p:txBody>
          <a:bodyPr spcFirstLastPara="1" wrap="square" lIns="0" tIns="0" rIns="0" bIns="0" anchor="t" anchorCtr="0">
            <a:spAutoFit/>
          </a:bodyPr>
          <a:lstStyle/>
          <a:p>
            <a:pPr marL="0" marR="0" lvl="0" indent="0" algn="ctr" rtl="0">
              <a:lnSpc>
                <a:spcPct val="115000"/>
              </a:lnSpc>
              <a:spcBef>
                <a:spcPts val="0"/>
              </a:spcBef>
              <a:spcAft>
                <a:spcPts val="0"/>
              </a:spcAft>
              <a:buNone/>
            </a:pPr>
            <a:r>
              <a:rPr lang="en-US" sz="11000" b="0" i="0" u="none" strike="noStrike" cap="none" dirty="0">
                <a:solidFill>
                  <a:srgbClr val="FFFFFF"/>
                </a:solidFill>
                <a:latin typeface="Michroma"/>
                <a:ea typeface="Michroma"/>
                <a:cs typeface="Michroma"/>
                <a:sym typeface="Michroma"/>
              </a:rPr>
              <a:t>EDA Problem </a:t>
            </a:r>
          </a:p>
          <a:p>
            <a:pPr marL="0" marR="0" lvl="0" indent="0" algn="ctr" rtl="0">
              <a:lnSpc>
                <a:spcPct val="115000"/>
              </a:lnSpc>
              <a:spcBef>
                <a:spcPts val="0"/>
              </a:spcBef>
              <a:spcAft>
                <a:spcPts val="0"/>
              </a:spcAft>
              <a:buNone/>
            </a:pPr>
            <a:r>
              <a:rPr lang="en-US" sz="11000" dirty="0">
                <a:solidFill>
                  <a:srgbClr val="FFFFFF"/>
                </a:solidFill>
                <a:latin typeface="Michroma"/>
                <a:sym typeface="Michroma"/>
              </a:rPr>
              <a:t>Statements</a:t>
            </a:r>
            <a:endParaRPr dirty="0"/>
          </a:p>
        </p:txBody>
      </p:sp>
      <p:pic>
        <p:nvPicPr>
          <p:cNvPr id="184" name="Google Shape;184;p16">
            <a:extLst>
              <a:ext uri="{FF2B5EF4-FFF2-40B4-BE49-F238E27FC236}">
                <a16:creationId xmlns:a16="http://schemas.microsoft.com/office/drawing/2014/main" id="{C17E97A6-1011-F6CF-3AE8-C250E55E6B9E}"/>
              </a:ext>
            </a:extLst>
          </p:cNvPr>
          <p:cNvPicPr preferRelativeResize="0"/>
          <p:nvPr/>
        </p:nvPicPr>
        <p:blipFill rotWithShape="1">
          <a:blip r:embed="rId3">
            <a:alphaModFix/>
          </a:blip>
          <a:srcRect l="41677" t="34793"/>
          <a:stretch/>
        </p:blipFill>
        <p:spPr>
          <a:xfrm>
            <a:off x="0" y="-25251"/>
            <a:ext cx="6296300" cy="6424174"/>
          </a:xfrm>
          <a:prstGeom prst="rect">
            <a:avLst/>
          </a:prstGeom>
          <a:noFill/>
          <a:ln>
            <a:noFill/>
          </a:ln>
        </p:spPr>
      </p:pic>
      <p:grpSp>
        <p:nvGrpSpPr>
          <p:cNvPr id="2" name="Google Shape;180;p16">
            <a:extLst>
              <a:ext uri="{FF2B5EF4-FFF2-40B4-BE49-F238E27FC236}">
                <a16:creationId xmlns:a16="http://schemas.microsoft.com/office/drawing/2014/main" id="{CB25BE06-B305-8D8C-6CE9-20E7138D7513}"/>
              </a:ext>
            </a:extLst>
          </p:cNvPr>
          <p:cNvGrpSpPr/>
          <p:nvPr/>
        </p:nvGrpSpPr>
        <p:grpSpPr>
          <a:xfrm>
            <a:off x="408562" y="6859915"/>
            <a:ext cx="17470876" cy="964557"/>
            <a:chOff x="0" y="323889"/>
            <a:chExt cx="9140843" cy="1473050"/>
          </a:xfrm>
        </p:grpSpPr>
        <p:sp>
          <p:nvSpPr>
            <p:cNvPr id="3" name="Google Shape;181;p16">
              <a:extLst>
                <a:ext uri="{FF2B5EF4-FFF2-40B4-BE49-F238E27FC236}">
                  <a16:creationId xmlns:a16="http://schemas.microsoft.com/office/drawing/2014/main" id="{3D5AD72A-DA71-6387-884D-FCD6AF7F91B6}"/>
                </a:ext>
              </a:extLst>
            </p:cNvPr>
            <p:cNvSpPr/>
            <p:nvPr/>
          </p:nvSpPr>
          <p:spPr>
            <a:xfrm>
              <a:off x="10179" y="349246"/>
              <a:ext cx="9130664" cy="1447693"/>
            </a:xfrm>
            <a:custGeom>
              <a:avLst/>
              <a:gdLst/>
              <a:ahLst/>
              <a:cxnLst/>
              <a:rect l="l" t="t" r="r" b="b"/>
              <a:pathLst>
                <a:path w="1803588" h="289596" extrusionOk="0">
                  <a:moveTo>
                    <a:pt x="33916" y="0"/>
                  </a:moveTo>
                  <a:lnTo>
                    <a:pt x="1769672" y="0"/>
                  </a:lnTo>
                  <a:cubicBezTo>
                    <a:pt x="1778667" y="0"/>
                    <a:pt x="1787294" y="3573"/>
                    <a:pt x="1793654" y="9934"/>
                  </a:cubicBezTo>
                  <a:cubicBezTo>
                    <a:pt x="1800015" y="16294"/>
                    <a:pt x="1803588" y="24921"/>
                    <a:pt x="1803588" y="33916"/>
                  </a:cubicBezTo>
                  <a:lnTo>
                    <a:pt x="1803588" y="255680"/>
                  </a:lnTo>
                  <a:cubicBezTo>
                    <a:pt x="1803588" y="264675"/>
                    <a:pt x="1800015" y="273302"/>
                    <a:pt x="1793654" y="279663"/>
                  </a:cubicBezTo>
                  <a:cubicBezTo>
                    <a:pt x="1787294" y="286023"/>
                    <a:pt x="1778667" y="289596"/>
                    <a:pt x="1769672" y="289596"/>
                  </a:cubicBezTo>
                  <a:lnTo>
                    <a:pt x="33916" y="289596"/>
                  </a:lnTo>
                  <a:cubicBezTo>
                    <a:pt x="15185" y="289596"/>
                    <a:pt x="0" y="274412"/>
                    <a:pt x="0" y="255680"/>
                  </a:cubicBezTo>
                  <a:lnTo>
                    <a:pt x="0" y="33916"/>
                  </a:lnTo>
                  <a:cubicBezTo>
                    <a:pt x="0" y="24921"/>
                    <a:pt x="3573" y="16294"/>
                    <a:pt x="9934" y="9934"/>
                  </a:cubicBezTo>
                  <a:cubicBezTo>
                    <a:pt x="16294" y="3573"/>
                    <a:pt x="24921" y="0"/>
                    <a:pt x="33916" y="0"/>
                  </a:cubicBezTo>
                  <a:close/>
                </a:path>
              </a:pathLst>
            </a:custGeom>
            <a:solidFill>
              <a:srgbClr val="C5F4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182;p16">
              <a:extLst>
                <a:ext uri="{FF2B5EF4-FFF2-40B4-BE49-F238E27FC236}">
                  <a16:creationId xmlns:a16="http://schemas.microsoft.com/office/drawing/2014/main" id="{B7413F64-F962-5F4C-AAD7-C7D6110FEA6A}"/>
                </a:ext>
              </a:extLst>
            </p:cNvPr>
            <p:cNvSpPr txBox="1"/>
            <p:nvPr/>
          </p:nvSpPr>
          <p:spPr>
            <a:xfrm>
              <a:off x="0" y="323889"/>
              <a:ext cx="9130664" cy="1447692"/>
            </a:xfrm>
            <a:prstGeom prst="rect">
              <a:avLst/>
            </a:prstGeom>
            <a:noFill/>
            <a:ln>
              <a:noFill/>
            </a:ln>
          </p:spPr>
          <p:txBody>
            <a:bodyPr spcFirstLastPara="1" wrap="square" lIns="0" tIns="0" rIns="0" bIns="0" anchor="t" anchorCtr="0">
              <a:spAutoFit/>
            </a:bodyPr>
            <a:lstStyle/>
            <a:p>
              <a:pPr marL="0" marR="0" lvl="0" indent="0" algn="ctr" rtl="0">
                <a:lnSpc>
                  <a:spcPct val="140011"/>
                </a:lnSpc>
                <a:spcBef>
                  <a:spcPts val="0"/>
                </a:spcBef>
                <a:spcAft>
                  <a:spcPts val="0"/>
                </a:spcAft>
                <a:buNone/>
              </a:pPr>
              <a:r>
                <a:rPr lang="en-US" sz="4400" dirty="0"/>
                <a:t>Tools Used To Approach  : Microsoft Excel, </a:t>
              </a:r>
              <a:r>
                <a:rPr lang="en-US" sz="4400" dirty="0" err="1"/>
                <a:t>MySql</a:t>
              </a:r>
              <a:r>
                <a:rPr lang="en-US" sz="4400" dirty="0"/>
                <a:t> </a:t>
              </a:r>
              <a:endParaRPr dirty="0"/>
            </a:p>
          </p:txBody>
        </p:sp>
      </p:grpSp>
    </p:spTree>
    <p:extLst>
      <p:ext uri="{BB962C8B-B14F-4D97-AF65-F5344CB8AC3E}">
        <p14:creationId xmlns:p14="http://schemas.microsoft.com/office/powerpoint/2010/main" val="759509946"/>
      </p:ext>
    </p:extLst>
  </p:cSld>
  <p:clrMapOvr>
    <a:masterClrMapping/>
  </p:clrMapOvr>
  <p:transition spd="slow">
    <p:push/>
  </p:transition>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545454"/>
        </a:solidFill>
        <a:effectLst/>
      </p:bgPr>
    </p:bg>
    <p:spTree>
      <p:nvGrpSpPr>
        <p:cNvPr id="1" name="Shape 387">
          <a:extLst>
            <a:ext uri="{FF2B5EF4-FFF2-40B4-BE49-F238E27FC236}">
              <a16:creationId xmlns:a16="http://schemas.microsoft.com/office/drawing/2014/main" id="{0DE9BB1A-3F9D-A956-9054-557DBF95CFBC}"/>
            </a:ext>
          </a:extLst>
        </p:cNvPr>
        <p:cNvGrpSpPr/>
        <p:nvPr/>
      </p:nvGrpSpPr>
      <p:grpSpPr>
        <a:xfrm>
          <a:off x="0" y="0"/>
          <a:ext cx="0" cy="0"/>
          <a:chOff x="0" y="0"/>
          <a:chExt cx="0" cy="0"/>
        </a:xfrm>
      </p:grpSpPr>
      <p:pic>
        <p:nvPicPr>
          <p:cNvPr id="388" name="Google Shape;388;p30">
            <a:extLst>
              <a:ext uri="{FF2B5EF4-FFF2-40B4-BE49-F238E27FC236}">
                <a16:creationId xmlns:a16="http://schemas.microsoft.com/office/drawing/2014/main" id="{0C15BCB2-E377-7AE3-F1E2-A9C1F31A0D96}"/>
              </a:ext>
            </a:extLst>
          </p:cNvPr>
          <p:cNvPicPr preferRelativeResize="0"/>
          <p:nvPr/>
        </p:nvPicPr>
        <p:blipFill rotWithShape="1">
          <a:blip r:embed="rId3">
            <a:alphaModFix/>
          </a:blip>
          <a:srcRect b="38867"/>
          <a:stretch/>
        </p:blipFill>
        <p:spPr>
          <a:xfrm>
            <a:off x="7306125" y="6956974"/>
            <a:ext cx="5792123" cy="3330025"/>
          </a:xfrm>
          <a:prstGeom prst="rect">
            <a:avLst/>
          </a:prstGeom>
          <a:noFill/>
          <a:ln>
            <a:noFill/>
          </a:ln>
        </p:spPr>
      </p:pic>
      <p:pic>
        <p:nvPicPr>
          <p:cNvPr id="389" name="Google Shape;389;p30">
            <a:extLst>
              <a:ext uri="{FF2B5EF4-FFF2-40B4-BE49-F238E27FC236}">
                <a16:creationId xmlns:a16="http://schemas.microsoft.com/office/drawing/2014/main" id="{44754C80-DA22-42E5-AF99-76B453B8BC39}"/>
              </a:ext>
            </a:extLst>
          </p:cNvPr>
          <p:cNvPicPr preferRelativeResize="0"/>
          <p:nvPr/>
        </p:nvPicPr>
        <p:blipFill rotWithShape="1">
          <a:blip r:embed="rId4">
            <a:alphaModFix/>
          </a:blip>
          <a:srcRect r="56049"/>
          <a:stretch/>
        </p:blipFill>
        <p:spPr>
          <a:xfrm>
            <a:off x="15744847" y="0"/>
            <a:ext cx="2543149" cy="10287002"/>
          </a:xfrm>
          <a:prstGeom prst="rect">
            <a:avLst/>
          </a:prstGeom>
          <a:noFill/>
          <a:ln>
            <a:noFill/>
          </a:ln>
        </p:spPr>
      </p:pic>
      <p:sp>
        <p:nvSpPr>
          <p:cNvPr id="390" name="Google Shape;390;p30">
            <a:extLst>
              <a:ext uri="{FF2B5EF4-FFF2-40B4-BE49-F238E27FC236}">
                <a16:creationId xmlns:a16="http://schemas.microsoft.com/office/drawing/2014/main" id="{7D9716F9-DB23-3C37-9B78-7E53BB419E84}"/>
              </a:ext>
            </a:extLst>
          </p:cNvPr>
          <p:cNvSpPr/>
          <p:nvPr/>
        </p:nvSpPr>
        <p:spPr>
          <a:xfrm>
            <a:off x="146957" y="1714500"/>
            <a:ext cx="17994085" cy="8572500"/>
          </a:xfrm>
          <a:custGeom>
            <a:avLst/>
            <a:gdLst/>
            <a:ahLst/>
            <a:cxnLst/>
            <a:rect l="l" t="t" r="r" b="b"/>
            <a:pathLst>
              <a:path w="1980647" h="1466569" extrusionOk="0">
                <a:moveTo>
                  <a:pt x="30884" y="0"/>
                </a:moveTo>
                <a:lnTo>
                  <a:pt x="1949763" y="0"/>
                </a:lnTo>
                <a:cubicBezTo>
                  <a:pt x="1966820" y="0"/>
                  <a:pt x="1980647" y="13827"/>
                  <a:pt x="1980647" y="30884"/>
                </a:cubicBezTo>
                <a:lnTo>
                  <a:pt x="1980647" y="1435684"/>
                </a:lnTo>
                <a:cubicBezTo>
                  <a:pt x="1980647" y="1443875"/>
                  <a:pt x="1977393" y="1451731"/>
                  <a:pt x="1971601" y="1457523"/>
                </a:cubicBezTo>
                <a:cubicBezTo>
                  <a:pt x="1965809" y="1463315"/>
                  <a:pt x="1957954" y="1466569"/>
                  <a:pt x="1949763" y="1466569"/>
                </a:cubicBezTo>
                <a:lnTo>
                  <a:pt x="30884" y="1466569"/>
                </a:lnTo>
                <a:cubicBezTo>
                  <a:pt x="13827" y="1466569"/>
                  <a:pt x="0" y="1452741"/>
                  <a:pt x="0" y="1435684"/>
                </a:cubicBezTo>
                <a:lnTo>
                  <a:pt x="0" y="30884"/>
                </a:lnTo>
                <a:cubicBezTo>
                  <a:pt x="0" y="22693"/>
                  <a:pt x="3254" y="14838"/>
                  <a:pt x="9046" y="9046"/>
                </a:cubicBezTo>
                <a:cubicBezTo>
                  <a:pt x="14838" y="3254"/>
                  <a:pt x="22693" y="0"/>
                  <a:pt x="30884" y="0"/>
                </a:cubicBezTo>
                <a:close/>
              </a:path>
            </a:pathLst>
          </a:custGeom>
          <a:solidFill>
            <a:srgbClr val="1313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 name="Google Shape;407;p31">
            <a:extLst>
              <a:ext uri="{FF2B5EF4-FFF2-40B4-BE49-F238E27FC236}">
                <a16:creationId xmlns:a16="http://schemas.microsoft.com/office/drawing/2014/main" id="{3C090787-C3CE-FF40-BFF4-8029CA41F26E}"/>
              </a:ext>
            </a:extLst>
          </p:cNvPr>
          <p:cNvSpPr/>
          <p:nvPr/>
        </p:nvSpPr>
        <p:spPr>
          <a:xfrm>
            <a:off x="230648" y="361024"/>
            <a:ext cx="17910394" cy="992453"/>
          </a:xfrm>
          <a:custGeom>
            <a:avLst/>
            <a:gdLst/>
            <a:ahLst/>
            <a:cxnLst/>
            <a:rect l="l" t="t" r="r" b="b"/>
            <a:pathLst>
              <a:path w="2216815" h="621229" extrusionOk="0">
                <a:moveTo>
                  <a:pt x="27594" y="0"/>
                </a:moveTo>
                <a:lnTo>
                  <a:pt x="2189221" y="0"/>
                </a:lnTo>
                <a:cubicBezTo>
                  <a:pt x="2204461" y="0"/>
                  <a:pt x="2216815" y="12354"/>
                  <a:pt x="2216815" y="27594"/>
                </a:cubicBezTo>
                <a:lnTo>
                  <a:pt x="2216815" y="593635"/>
                </a:lnTo>
                <a:cubicBezTo>
                  <a:pt x="2216815" y="600954"/>
                  <a:pt x="2213908" y="607972"/>
                  <a:pt x="2208733" y="613147"/>
                </a:cubicBezTo>
                <a:cubicBezTo>
                  <a:pt x="2203559" y="618322"/>
                  <a:pt x="2196540" y="621229"/>
                  <a:pt x="2189221" y="621229"/>
                </a:cubicBezTo>
                <a:lnTo>
                  <a:pt x="27594" y="621229"/>
                </a:lnTo>
                <a:cubicBezTo>
                  <a:pt x="20276" y="621229"/>
                  <a:pt x="13257" y="618322"/>
                  <a:pt x="8082" y="613147"/>
                </a:cubicBezTo>
                <a:cubicBezTo>
                  <a:pt x="2907" y="607972"/>
                  <a:pt x="0" y="600954"/>
                  <a:pt x="0" y="593635"/>
                </a:cubicBezTo>
                <a:lnTo>
                  <a:pt x="0" y="27594"/>
                </a:lnTo>
                <a:cubicBezTo>
                  <a:pt x="0" y="20276"/>
                  <a:pt x="2907" y="13257"/>
                  <a:pt x="8082" y="8082"/>
                </a:cubicBezTo>
                <a:cubicBezTo>
                  <a:pt x="13257" y="2907"/>
                  <a:pt x="20276" y="0"/>
                  <a:pt x="27594" y="0"/>
                </a:cubicBezTo>
                <a:close/>
              </a:path>
            </a:pathLst>
          </a:custGeom>
          <a:solidFill>
            <a:schemeClr val="accent1">
              <a:lumMod val="20000"/>
              <a:lumOff val="80000"/>
            </a:schemeClr>
          </a:solidFill>
          <a:ln>
            <a:noFill/>
          </a:ln>
        </p:spPr>
        <p:txBody>
          <a:bodyPr spcFirstLastPara="1" wrap="square" lIns="91425" tIns="91425" rIns="91425" bIns="91425" anchor="ctr" anchorCtr="0">
            <a:noAutofit/>
          </a:bodyPr>
          <a:lstStyle/>
          <a:p>
            <a:pPr algn="l"/>
            <a:r>
              <a:rPr lang="en-US" sz="3600" b="0" i="0" dirty="0">
                <a:solidFill>
                  <a:srgbClr val="24292E"/>
                </a:solidFill>
                <a:effectLst/>
                <a:latin typeface="Plus Jakarta Sans"/>
              </a:rPr>
              <a:t>What are the key factors influencing customer retention or loyalty based on the dataset?</a:t>
            </a:r>
          </a:p>
        </p:txBody>
      </p:sp>
      <p:sp>
        <p:nvSpPr>
          <p:cNvPr id="4" name="Rectangle 3">
            <a:extLst>
              <a:ext uri="{FF2B5EF4-FFF2-40B4-BE49-F238E27FC236}">
                <a16:creationId xmlns:a16="http://schemas.microsoft.com/office/drawing/2014/main" id="{713BB692-AE4A-534C-A452-636B59806BC1}"/>
              </a:ext>
            </a:extLst>
          </p:cNvPr>
          <p:cNvSpPr/>
          <p:nvPr/>
        </p:nvSpPr>
        <p:spPr>
          <a:xfrm>
            <a:off x="408215" y="2481943"/>
            <a:ext cx="7183891" cy="462098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C5D53682-7C58-0503-E476-292795F16D7A}"/>
              </a:ext>
            </a:extLst>
          </p:cNvPr>
          <p:cNvSpPr/>
          <p:nvPr/>
        </p:nvSpPr>
        <p:spPr>
          <a:xfrm>
            <a:off x="7659471" y="2481944"/>
            <a:ext cx="10220315" cy="4620986"/>
          </a:xfrm>
          <a:prstGeom prst="rect">
            <a:avLst/>
          </a:prstGeom>
          <a:solidFill>
            <a:schemeClr val="accent4">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Flowchart: Alternate Process 6">
            <a:extLst>
              <a:ext uri="{FF2B5EF4-FFF2-40B4-BE49-F238E27FC236}">
                <a16:creationId xmlns:a16="http://schemas.microsoft.com/office/drawing/2014/main" id="{2DCDD17E-FC99-47D1-485C-D73E29F4702F}"/>
              </a:ext>
            </a:extLst>
          </p:cNvPr>
          <p:cNvSpPr/>
          <p:nvPr/>
        </p:nvSpPr>
        <p:spPr>
          <a:xfrm>
            <a:off x="274140" y="7618028"/>
            <a:ext cx="17739718" cy="2462024"/>
          </a:xfrm>
          <a:prstGeom prst="flowChartAlternateProcess">
            <a:avLst/>
          </a:prstGeom>
          <a:solidFill>
            <a:schemeClr val="accent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45656FC-CD87-2E28-F399-6CFDEF5344B5}"/>
              </a:ext>
            </a:extLst>
          </p:cNvPr>
          <p:cNvSpPr txBox="1"/>
          <p:nvPr/>
        </p:nvSpPr>
        <p:spPr>
          <a:xfrm>
            <a:off x="340850" y="1958723"/>
            <a:ext cx="4604657" cy="523220"/>
          </a:xfrm>
          <a:prstGeom prst="rect">
            <a:avLst/>
          </a:prstGeom>
          <a:noFill/>
        </p:spPr>
        <p:txBody>
          <a:bodyPr wrap="square" rtlCol="0">
            <a:spAutoFit/>
          </a:bodyPr>
          <a:lstStyle/>
          <a:p>
            <a:r>
              <a:rPr lang="en-US" sz="2800" dirty="0">
                <a:solidFill>
                  <a:schemeClr val="bg1"/>
                </a:solidFill>
              </a:rPr>
              <a:t>SQL Query</a:t>
            </a:r>
            <a:endParaRPr lang="en-IN" sz="2800" dirty="0">
              <a:solidFill>
                <a:schemeClr val="bg1"/>
              </a:solidFill>
            </a:endParaRPr>
          </a:p>
        </p:txBody>
      </p:sp>
      <p:sp>
        <p:nvSpPr>
          <p:cNvPr id="10" name="TextBox 9">
            <a:extLst>
              <a:ext uri="{FF2B5EF4-FFF2-40B4-BE49-F238E27FC236}">
                <a16:creationId xmlns:a16="http://schemas.microsoft.com/office/drawing/2014/main" id="{9209ED14-8B60-830F-383F-95D9D2949378}"/>
              </a:ext>
            </a:extLst>
          </p:cNvPr>
          <p:cNvSpPr txBox="1"/>
          <p:nvPr/>
        </p:nvSpPr>
        <p:spPr>
          <a:xfrm>
            <a:off x="408215" y="7102929"/>
            <a:ext cx="4604657" cy="523220"/>
          </a:xfrm>
          <a:prstGeom prst="rect">
            <a:avLst/>
          </a:prstGeom>
          <a:noFill/>
        </p:spPr>
        <p:txBody>
          <a:bodyPr wrap="square" rtlCol="0">
            <a:spAutoFit/>
          </a:bodyPr>
          <a:lstStyle/>
          <a:p>
            <a:r>
              <a:rPr lang="en-US" sz="2800" dirty="0">
                <a:solidFill>
                  <a:schemeClr val="bg1"/>
                </a:solidFill>
              </a:rPr>
              <a:t>Conclusion</a:t>
            </a:r>
            <a:endParaRPr lang="en-IN" sz="2800" dirty="0">
              <a:solidFill>
                <a:schemeClr val="bg1"/>
              </a:solidFill>
            </a:endParaRPr>
          </a:p>
        </p:txBody>
      </p:sp>
      <p:pic>
        <p:nvPicPr>
          <p:cNvPr id="6" name="Picture 5">
            <a:extLst>
              <a:ext uri="{FF2B5EF4-FFF2-40B4-BE49-F238E27FC236}">
                <a16:creationId xmlns:a16="http://schemas.microsoft.com/office/drawing/2014/main" id="{48EE6DBC-4B47-6D79-D796-B756E19F4A23}"/>
              </a:ext>
            </a:extLst>
          </p:cNvPr>
          <p:cNvPicPr>
            <a:picLocks noChangeAspect="1"/>
          </p:cNvPicPr>
          <p:nvPr/>
        </p:nvPicPr>
        <p:blipFill>
          <a:blip r:embed="rId5"/>
          <a:stretch>
            <a:fillRect/>
          </a:stretch>
        </p:blipFill>
        <p:spPr>
          <a:xfrm>
            <a:off x="572921" y="2579088"/>
            <a:ext cx="6939595" cy="4369764"/>
          </a:xfrm>
          <a:prstGeom prst="rect">
            <a:avLst/>
          </a:prstGeom>
        </p:spPr>
      </p:pic>
      <p:pic>
        <p:nvPicPr>
          <p:cNvPr id="12" name="Picture 11">
            <a:extLst>
              <a:ext uri="{FF2B5EF4-FFF2-40B4-BE49-F238E27FC236}">
                <a16:creationId xmlns:a16="http://schemas.microsoft.com/office/drawing/2014/main" id="{D0FFEFAC-6BA8-862A-892D-F3852DD1873C}"/>
              </a:ext>
            </a:extLst>
          </p:cNvPr>
          <p:cNvPicPr>
            <a:picLocks noChangeAspect="1"/>
          </p:cNvPicPr>
          <p:nvPr/>
        </p:nvPicPr>
        <p:blipFill>
          <a:blip r:embed="rId6"/>
          <a:stretch>
            <a:fillRect/>
          </a:stretch>
        </p:blipFill>
        <p:spPr>
          <a:xfrm>
            <a:off x="7865861" y="2646682"/>
            <a:ext cx="7426801" cy="4198618"/>
          </a:xfrm>
          <a:prstGeom prst="rect">
            <a:avLst/>
          </a:prstGeom>
        </p:spPr>
      </p:pic>
      <p:pic>
        <p:nvPicPr>
          <p:cNvPr id="14" name="Picture 13">
            <a:extLst>
              <a:ext uri="{FF2B5EF4-FFF2-40B4-BE49-F238E27FC236}">
                <a16:creationId xmlns:a16="http://schemas.microsoft.com/office/drawing/2014/main" id="{393ADCF6-0853-BE48-7100-CCBA5FCF5411}"/>
              </a:ext>
            </a:extLst>
          </p:cNvPr>
          <p:cNvPicPr>
            <a:picLocks noChangeAspect="1"/>
          </p:cNvPicPr>
          <p:nvPr/>
        </p:nvPicPr>
        <p:blipFill>
          <a:blip r:embed="rId7"/>
          <a:srcRect t="-10931" b="10931"/>
          <a:stretch/>
        </p:blipFill>
        <p:spPr>
          <a:xfrm>
            <a:off x="555881" y="7506354"/>
            <a:ext cx="12719249" cy="2419622"/>
          </a:xfrm>
          <a:prstGeom prst="rect">
            <a:avLst/>
          </a:prstGeom>
        </p:spPr>
      </p:pic>
    </p:spTree>
    <p:extLst>
      <p:ext uri="{BB962C8B-B14F-4D97-AF65-F5344CB8AC3E}">
        <p14:creationId xmlns:p14="http://schemas.microsoft.com/office/powerpoint/2010/main" val="1881500312"/>
      </p:ext>
    </p:extLst>
  </p:cSld>
  <p:clrMapOvr>
    <a:masterClrMapping/>
  </p:clrMapOvr>
  <p:transition spd="slow">
    <p:push/>
  </p:transition>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545454"/>
        </a:solidFill>
        <a:effectLst/>
      </p:bgPr>
    </p:bg>
    <p:spTree>
      <p:nvGrpSpPr>
        <p:cNvPr id="1" name="Shape 387">
          <a:extLst>
            <a:ext uri="{FF2B5EF4-FFF2-40B4-BE49-F238E27FC236}">
              <a16:creationId xmlns:a16="http://schemas.microsoft.com/office/drawing/2014/main" id="{4D41CC11-7021-FC3B-E4CE-C77096C47917}"/>
            </a:ext>
          </a:extLst>
        </p:cNvPr>
        <p:cNvGrpSpPr/>
        <p:nvPr/>
      </p:nvGrpSpPr>
      <p:grpSpPr>
        <a:xfrm>
          <a:off x="0" y="0"/>
          <a:ext cx="0" cy="0"/>
          <a:chOff x="0" y="0"/>
          <a:chExt cx="0" cy="0"/>
        </a:xfrm>
      </p:grpSpPr>
      <p:pic>
        <p:nvPicPr>
          <p:cNvPr id="388" name="Google Shape;388;p30">
            <a:extLst>
              <a:ext uri="{FF2B5EF4-FFF2-40B4-BE49-F238E27FC236}">
                <a16:creationId xmlns:a16="http://schemas.microsoft.com/office/drawing/2014/main" id="{3E9F6EB4-8604-6130-A4A4-F902DABCD69F}"/>
              </a:ext>
            </a:extLst>
          </p:cNvPr>
          <p:cNvPicPr preferRelativeResize="0"/>
          <p:nvPr/>
        </p:nvPicPr>
        <p:blipFill rotWithShape="1">
          <a:blip r:embed="rId3">
            <a:alphaModFix/>
          </a:blip>
          <a:srcRect b="38867"/>
          <a:stretch/>
        </p:blipFill>
        <p:spPr>
          <a:xfrm>
            <a:off x="7306125" y="6956974"/>
            <a:ext cx="5792123" cy="3330025"/>
          </a:xfrm>
          <a:prstGeom prst="rect">
            <a:avLst/>
          </a:prstGeom>
          <a:noFill/>
          <a:ln>
            <a:noFill/>
          </a:ln>
        </p:spPr>
      </p:pic>
      <p:pic>
        <p:nvPicPr>
          <p:cNvPr id="389" name="Google Shape;389;p30">
            <a:extLst>
              <a:ext uri="{FF2B5EF4-FFF2-40B4-BE49-F238E27FC236}">
                <a16:creationId xmlns:a16="http://schemas.microsoft.com/office/drawing/2014/main" id="{0E9945FD-F81C-D0AC-50F1-B4BC8213905F}"/>
              </a:ext>
            </a:extLst>
          </p:cNvPr>
          <p:cNvPicPr preferRelativeResize="0"/>
          <p:nvPr/>
        </p:nvPicPr>
        <p:blipFill rotWithShape="1">
          <a:blip r:embed="rId4">
            <a:alphaModFix/>
          </a:blip>
          <a:srcRect r="56049"/>
          <a:stretch/>
        </p:blipFill>
        <p:spPr>
          <a:xfrm>
            <a:off x="15744847" y="0"/>
            <a:ext cx="2543149" cy="10287002"/>
          </a:xfrm>
          <a:prstGeom prst="rect">
            <a:avLst/>
          </a:prstGeom>
          <a:noFill/>
          <a:ln>
            <a:noFill/>
          </a:ln>
        </p:spPr>
      </p:pic>
      <p:sp>
        <p:nvSpPr>
          <p:cNvPr id="390" name="Google Shape;390;p30">
            <a:extLst>
              <a:ext uri="{FF2B5EF4-FFF2-40B4-BE49-F238E27FC236}">
                <a16:creationId xmlns:a16="http://schemas.microsoft.com/office/drawing/2014/main" id="{8CC9CB15-AAB3-50B0-ABE8-396C3486A7DF}"/>
              </a:ext>
            </a:extLst>
          </p:cNvPr>
          <p:cNvSpPr/>
          <p:nvPr/>
        </p:nvSpPr>
        <p:spPr>
          <a:xfrm>
            <a:off x="146957" y="1714500"/>
            <a:ext cx="17994085" cy="8572500"/>
          </a:xfrm>
          <a:custGeom>
            <a:avLst/>
            <a:gdLst/>
            <a:ahLst/>
            <a:cxnLst/>
            <a:rect l="l" t="t" r="r" b="b"/>
            <a:pathLst>
              <a:path w="1980647" h="1466569" extrusionOk="0">
                <a:moveTo>
                  <a:pt x="30884" y="0"/>
                </a:moveTo>
                <a:lnTo>
                  <a:pt x="1949763" y="0"/>
                </a:lnTo>
                <a:cubicBezTo>
                  <a:pt x="1966820" y="0"/>
                  <a:pt x="1980647" y="13827"/>
                  <a:pt x="1980647" y="30884"/>
                </a:cubicBezTo>
                <a:lnTo>
                  <a:pt x="1980647" y="1435684"/>
                </a:lnTo>
                <a:cubicBezTo>
                  <a:pt x="1980647" y="1443875"/>
                  <a:pt x="1977393" y="1451731"/>
                  <a:pt x="1971601" y="1457523"/>
                </a:cubicBezTo>
                <a:cubicBezTo>
                  <a:pt x="1965809" y="1463315"/>
                  <a:pt x="1957954" y="1466569"/>
                  <a:pt x="1949763" y="1466569"/>
                </a:cubicBezTo>
                <a:lnTo>
                  <a:pt x="30884" y="1466569"/>
                </a:lnTo>
                <a:cubicBezTo>
                  <a:pt x="13827" y="1466569"/>
                  <a:pt x="0" y="1452741"/>
                  <a:pt x="0" y="1435684"/>
                </a:cubicBezTo>
                <a:lnTo>
                  <a:pt x="0" y="30884"/>
                </a:lnTo>
                <a:cubicBezTo>
                  <a:pt x="0" y="22693"/>
                  <a:pt x="3254" y="14838"/>
                  <a:pt x="9046" y="9046"/>
                </a:cubicBezTo>
                <a:cubicBezTo>
                  <a:pt x="14838" y="3254"/>
                  <a:pt x="22693" y="0"/>
                  <a:pt x="30884" y="0"/>
                </a:cubicBezTo>
                <a:close/>
              </a:path>
            </a:pathLst>
          </a:custGeom>
          <a:solidFill>
            <a:srgbClr val="1313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 name="Google Shape;407;p31">
            <a:extLst>
              <a:ext uri="{FF2B5EF4-FFF2-40B4-BE49-F238E27FC236}">
                <a16:creationId xmlns:a16="http://schemas.microsoft.com/office/drawing/2014/main" id="{EA3298B6-686C-7EFA-24E6-35649A6DD298}"/>
              </a:ext>
            </a:extLst>
          </p:cNvPr>
          <p:cNvSpPr/>
          <p:nvPr/>
        </p:nvSpPr>
        <p:spPr>
          <a:xfrm>
            <a:off x="230648" y="361024"/>
            <a:ext cx="17910394" cy="992453"/>
          </a:xfrm>
          <a:custGeom>
            <a:avLst/>
            <a:gdLst/>
            <a:ahLst/>
            <a:cxnLst/>
            <a:rect l="l" t="t" r="r" b="b"/>
            <a:pathLst>
              <a:path w="2216815" h="621229" extrusionOk="0">
                <a:moveTo>
                  <a:pt x="27594" y="0"/>
                </a:moveTo>
                <a:lnTo>
                  <a:pt x="2189221" y="0"/>
                </a:lnTo>
                <a:cubicBezTo>
                  <a:pt x="2204461" y="0"/>
                  <a:pt x="2216815" y="12354"/>
                  <a:pt x="2216815" y="27594"/>
                </a:cubicBezTo>
                <a:lnTo>
                  <a:pt x="2216815" y="593635"/>
                </a:lnTo>
                <a:cubicBezTo>
                  <a:pt x="2216815" y="600954"/>
                  <a:pt x="2213908" y="607972"/>
                  <a:pt x="2208733" y="613147"/>
                </a:cubicBezTo>
                <a:cubicBezTo>
                  <a:pt x="2203559" y="618322"/>
                  <a:pt x="2196540" y="621229"/>
                  <a:pt x="2189221" y="621229"/>
                </a:cubicBezTo>
                <a:lnTo>
                  <a:pt x="27594" y="621229"/>
                </a:lnTo>
                <a:cubicBezTo>
                  <a:pt x="20276" y="621229"/>
                  <a:pt x="13257" y="618322"/>
                  <a:pt x="8082" y="613147"/>
                </a:cubicBezTo>
                <a:cubicBezTo>
                  <a:pt x="2907" y="607972"/>
                  <a:pt x="0" y="600954"/>
                  <a:pt x="0" y="593635"/>
                </a:cubicBezTo>
                <a:lnTo>
                  <a:pt x="0" y="27594"/>
                </a:lnTo>
                <a:cubicBezTo>
                  <a:pt x="0" y="20276"/>
                  <a:pt x="2907" y="13257"/>
                  <a:pt x="8082" y="8082"/>
                </a:cubicBezTo>
                <a:cubicBezTo>
                  <a:pt x="13257" y="2907"/>
                  <a:pt x="20276" y="0"/>
                  <a:pt x="27594" y="0"/>
                </a:cubicBezTo>
                <a:close/>
              </a:path>
            </a:pathLst>
          </a:custGeom>
          <a:solidFill>
            <a:schemeClr val="accent1">
              <a:lumMod val="20000"/>
              <a:lumOff val="80000"/>
            </a:schemeClr>
          </a:solidFill>
          <a:ln>
            <a:noFill/>
          </a:ln>
        </p:spPr>
        <p:txBody>
          <a:bodyPr spcFirstLastPara="1" wrap="square" lIns="91425" tIns="91425" rIns="91425" bIns="91425" anchor="ctr" anchorCtr="0">
            <a:noAutofit/>
          </a:bodyPr>
          <a:lstStyle/>
          <a:p>
            <a:pPr algn="l"/>
            <a:r>
              <a:rPr lang="en-US" sz="3600" b="0" i="0" dirty="0">
                <a:solidFill>
                  <a:srgbClr val="24292E"/>
                </a:solidFill>
                <a:effectLst/>
                <a:latin typeface="Plus Jakarta Sans"/>
              </a:rPr>
              <a:t>How do customer preferences vary based on their location or demographics? Can we explore this through interactive visualizations?</a:t>
            </a:r>
          </a:p>
        </p:txBody>
      </p:sp>
      <p:sp>
        <p:nvSpPr>
          <p:cNvPr id="4" name="Rectangle 3">
            <a:extLst>
              <a:ext uri="{FF2B5EF4-FFF2-40B4-BE49-F238E27FC236}">
                <a16:creationId xmlns:a16="http://schemas.microsoft.com/office/drawing/2014/main" id="{FB6BB031-C552-86C0-5F38-4F4318C6A16C}"/>
              </a:ext>
            </a:extLst>
          </p:cNvPr>
          <p:cNvSpPr/>
          <p:nvPr/>
        </p:nvSpPr>
        <p:spPr>
          <a:xfrm>
            <a:off x="408215" y="2481943"/>
            <a:ext cx="7183891" cy="462098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8C93A21D-2116-3266-D01B-9BCDEB52AB66}"/>
              </a:ext>
            </a:extLst>
          </p:cNvPr>
          <p:cNvSpPr/>
          <p:nvPr/>
        </p:nvSpPr>
        <p:spPr>
          <a:xfrm>
            <a:off x="7659471" y="2481944"/>
            <a:ext cx="10220315" cy="4620986"/>
          </a:xfrm>
          <a:prstGeom prst="rect">
            <a:avLst/>
          </a:prstGeom>
          <a:solidFill>
            <a:schemeClr val="accent4">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Flowchart: Alternate Process 6">
            <a:extLst>
              <a:ext uri="{FF2B5EF4-FFF2-40B4-BE49-F238E27FC236}">
                <a16:creationId xmlns:a16="http://schemas.microsoft.com/office/drawing/2014/main" id="{C13D8010-E5CF-8692-F5C3-8318CB07C914}"/>
              </a:ext>
            </a:extLst>
          </p:cNvPr>
          <p:cNvSpPr/>
          <p:nvPr/>
        </p:nvSpPr>
        <p:spPr>
          <a:xfrm>
            <a:off x="274141" y="7626149"/>
            <a:ext cx="17739718" cy="2462024"/>
          </a:xfrm>
          <a:prstGeom prst="flowChartAlternateProcess">
            <a:avLst/>
          </a:prstGeom>
          <a:solidFill>
            <a:schemeClr val="accent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8" name="TextBox 7">
            <a:extLst>
              <a:ext uri="{FF2B5EF4-FFF2-40B4-BE49-F238E27FC236}">
                <a16:creationId xmlns:a16="http://schemas.microsoft.com/office/drawing/2014/main" id="{820F6AC7-8935-CDFF-66AC-7BD528565B5B}"/>
              </a:ext>
            </a:extLst>
          </p:cNvPr>
          <p:cNvSpPr txBox="1"/>
          <p:nvPr/>
        </p:nvSpPr>
        <p:spPr>
          <a:xfrm>
            <a:off x="340850" y="1958723"/>
            <a:ext cx="4604657" cy="523220"/>
          </a:xfrm>
          <a:prstGeom prst="rect">
            <a:avLst/>
          </a:prstGeom>
          <a:noFill/>
        </p:spPr>
        <p:txBody>
          <a:bodyPr wrap="square" rtlCol="0">
            <a:spAutoFit/>
          </a:bodyPr>
          <a:lstStyle/>
          <a:p>
            <a:r>
              <a:rPr lang="en-US" sz="2800" dirty="0">
                <a:solidFill>
                  <a:schemeClr val="bg1"/>
                </a:solidFill>
              </a:rPr>
              <a:t>SQL Query</a:t>
            </a:r>
            <a:endParaRPr lang="en-IN" sz="2800" dirty="0">
              <a:solidFill>
                <a:schemeClr val="bg1"/>
              </a:solidFill>
            </a:endParaRPr>
          </a:p>
        </p:txBody>
      </p:sp>
      <p:sp>
        <p:nvSpPr>
          <p:cNvPr id="9" name="TextBox 8">
            <a:extLst>
              <a:ext uri="{FF2B5EF4-FFF2-40B4-BE49-F238E27FC236}">
                <a16:creationId xmlns:a16="http://schemas.microsoft.com/office/drawing/2014/main" id="{86DA7783-C06A-E177-DED0-D57B437A0F5A}"/>
              </a:ext>
            </a:extLst>
          </p:cNvPr>
          <p:cNvSpPr txBox="1"/>
          <p:nvPr/>
        </p:nvSpPr>
        <p:spPr>
          <a:xfrm>
            <a:off x="7854045" y="1966845"/>
            <a:ext cx="4604657" cy="523220"/>
          </a:xfrm>
          <a:prstGeom prst="rect">
            <a:avLst/>
          </a:prstGeom>
          <a:noFill/>
        </p:spPr>
        <p:txBody>
          <a:bodyPr wrap="square" rtlCol="0">
            <a:spAutoFit/>
          </a:bodyPr>
          <a:lstStyle/>
          <a:p>
            <a:r>
              <a:rPr lang="en-US" sz="2800" dirty="0">
                <a:solidFill>
                  <a:schemeClr val="bg1"/>
                </a:solidFill>
              </a:rPr>
              <a:t>Visuals</a:t>
            </a:r>
            <a:endParaRPr lang="en-IN" sz="2800" dirty="0">
              <a:solidFill>
                <a:schemeClr val="bg1"/>
              </a:solidFill>
            </a:endParaRPr>
          </a:p>
        </p:txBody>
      </p:sp>
      <p:sp>
        <p:nvSpPr>
          <p:cNvPr id="10" name="TextBox 9">
            <a:extLst>
              <a:ext uri="{FF2B5EF4-FFF2-40B4-BE49-F238E27FC236}">
                <a16:creationId xmlns:a16="http://schemas.microsoft.com/office/drawing/2014/main" id="{C6DE8856-EE99-D29C-B7D4-C0BD33EB8A28}"/>
              </a:ext>
            </a:extLst>
          </p:cNvPr>
          <p:cNvSpPr txBox="1"/>
          <p:nvPr/>
        </p:nvSpPr>
        <p:spPr>
          <a:xfrm>
            <a:off x="408215" y="7102929"/>
            <a:ext cx="4604657" cy="523220"/>
          </a:xfrm>
          <a:prstGeom prst="rect">
            <a:avLst/>
          </a:prstGeom>
          <a:noFill/>
        </p:spPr>
        <p:txBody>
          <a:bodyPr wrap="square" rtlCol="0">
            <a:spAutoFit/>
          </a:bodyPr>
          <a:lstStyle/>
          <a:p>
            <a:r>
              <a:rPr lang="en-US" sz="2800" dirty="0">
                <a:solidFill>
                  <a:schemeClr val="bg1"/>
                </a:solidFill>
              </a:rPr>
              <a:t>Conclusion</a:t>
            </a:r>
            <a:endParaRPr lang="en-IN" sz="2800" dirty="0">
              <a:solidFill>
                <a:schemeClr val="bg1"/>
              </a:solidFill>
            </a:endParaRPr>
          </a:p>
        </p:txBody>
      </p:sp>
      <p:pic>
        <p:nvPicPr>
          <p:cNvPr id="12" name="Picture 11">
            <a:extLst>
              <a:ext uri="{FF2B5EF4-FFF2-40B4-BE49-F238E27FC236}">
                <a16:creationId xmlns:a16="http://schemas.microsoft.com/office/drawing/2014/main" id="{905C2404-0397-D59E-767C-FA24D6B4A467}"/>
              </a:ext>
            </a:extLst>
          </p:cNvPr>
          <p:cNvPicPr>
            <a:picLocks noChangeAspect="1"/>
          </p:cNvPicPr>
          <p:nvPr/>
        </p:nvPicPr>
        <p:blipFill>
          <a:blip r:embed="rId5"/>
          <a:stretch>
            <a:fillRect/>
          </a:stretch>
        </p:blipFill>
        <p:spPr>
          <a:xfrm>
            <a:off x="563703" y="2596636"/>
            <a:ext cx="6834511" cy="4299345"/>
          </a:xfrm>
          <a:prstGeom prst="rect">
            <a:avLst/>
          </a:prstGeom>
        </p:spPr>
      </p:pic>
      <p:pic>
        <p:nvPicPr>
          <p:cNvPr id="14" name="Picture 13">
            <a:extLst>
              <a:ext uri="{FF2B5EF4-FFF2-40B4-BE49-F238E27FC236}">
                <a16:creationId xmlns:a16="http://schemas.microsoft.com/office/drawing/2014/main" id="{9F91578F-94E1-C25C-8DFA-6F2F573A4EB7}"/>
              </a:ext>
            </a:extLst>
          </p:cNvPr>
          <p:cNvPicPr>
            <a:picLocks noChangeAspect="1"/>
          </p:cNvPicPr>
          <p:nvPr/>
        </p:nvPicPr>
        <p:blipFill>
          <a:blip r:embed="rId6"/>
          <a:stretch>
            <a:fillRect/>
          </a:stretch>
        </p:blipFill>
        <p:spPr>
          <a:xfrm>
            <a:off x="7747595" y="2596637"/>
            <a:ext cx="9976702" cy="4360336"/>
          </a:xfrm>
          <a:prstGeom prst="rect">
            <a:avLst/>
          </a:prstGeom>
        </p:spPr>
      </p:pic>
      <p:graphicFrame>
        <p:nvGraphicFramePr>
          <p:cNvPr id="20" name="Table 19">
            <a:extLst>
              <a:ext uri="{FF2B5EF4-FFF2-40B4-BE49-F238E27FC236}">
                <a16:creationId xmlns:a16="http://schemas.microsoft.com/office/drawing/2014/main" id="{864ACFEA-0161-6342-21BB-860D0DB0BC7E}"/>
              </a:ext>
            </a:extLst>
          </p:cNvPr>
          <p:cNvGraphicFramePr>
            <a:graphicFrameLocks noGrp="1"/>
          </p:cNvGraphicFramePr>
          <p:nvPr>
            <p:extLst>
              <p:ext uri="{D42A27DB-BD31-4B8C-83A1-F6EECF244321}">
                <p14:modId xmlns:p14="http://schemas.microsoft.com/office/powerpoint/2010/main" val="2022518125"/>
              </p:ext>
            </p:extLst>
          </p:nvPr>
        </p:nvGraphicFramePr>
        <p:xfrm>
          <a:off x="408215" y="7685502"/>
          <a:ext cx="17471574" cy="7089336"/>
        </p:xfrm>
        <a:graphic>
          <a:graphicData uri="http://schemas.openxmlformats.org/drawingml/2006/table">
            <a:tbl>
              <a:tblPr>
                <a:tableStyleId>{96556775-24C2-422D-B6B0-5EE85C859D1C}</a:tableStyleId>
              </a:tblPr>
              <a:tblGrid>
                <a:gridCol w="17471574">
                  <a:extLst>
                    <a:ext uri="{9D8B030D-6E8A-4147-A177-3AD203B41FA5}">
                      <a16:colId xmlns:a16="http://schemas.microsoft.com/office/drawing/2014/main" val="2101488448"/>
                    </a:ext>
                  </a:extLst>
                </a:gridCol>
              </a:tblGrid>
              <a:tr h="7089336">
                <a:tc>
                  <a:txBody>
                    <a:bodyPr/>
                    <a:lstStyle/>
                    <a:p>
                      <a:pPr marL="342900" indent="-342900">
                        <a:buFont typeface="Arial" panose="020B0604020202020204" pitchFamily="34" charset="0"/>
                        <a:buChar char="•"/>
                      </a:pPr>
                      <a:r>
                        <a:rPr lang="en-US" sz="2400" dirty="0"/>
                        <a:t>Based on the data and visuals we can see USA leads by huge margin. This indicates top spending country USA and we have to focus to maintain the high value customers &amp; orders </a:t>
                      </a:r>
                    </a:p>
                    <a:p>
                      <a:pPr marL="342900" indent="-342900">
                        <a:buFont typeface="Arial" panose="020B0604020202020204" pitchFamily="34" charset="0"/>
                        <a:buChar char="•"/>
                      </a:pPr>
                      <a:r>
                        <a:rPr lang="en-US" sz="2400" dirty="0" err="1"/>
                        <a:t>Germany,Austria,Brazil</a:t>
                      </a:r>
                      <a:r>
                        <a:rPr lang="en-US" sz="2400" dirty="0"/>
                        <a:t> follows the next terms of total </a:t>
                      </a:r>
                      <a:r>
                        <a:rPr lang="en-US" sz="2400" dirty="0" err="1"/>
                        <a:t>spend.It</a:t>
                      </a:r>
                      <a:r>
                        <a:rPr lang="en-US" sz="2400" dirty="0"/>
                        <a:t> </a:t>
                      </a:r>
                      <a:r>
                        <a:rPr lang="en-US" sz="2400" dirty="0" err="1"/>
                        <a:t>reffers</a:t>
                      </a:r>
                      <a:r>
                        <a:rPr lang="en-US" sz="2400" dirty="0"/>
                        <a:t> these are key international markets has strong demand. </a:t>
                      </a:r>
                    </a:p>
                    <a:p>
                      <a:pPr marL="342900" indent="-342900">
                        <a:buFont typeface="Arial" panose="020B0604020202020204" pitchFamily="34" charset="0"/>
                        <a:buChar char="•"/>
                      </a:pPr>
                      <a:r>
                        <a:rPr lang="en-US" sz="2400" dirty="0" err="1"/>
                        <a:t>Argentina,Norway,Poland</a:t>
                      </a:r>
                      <a:r>
                        <a:rPr lang="en-US" sz="2400" dirty="0"/>
                        <a:t> has low spend .it </a:t>
                      </a:r>
                      <a:r>
                        <a:rPr lang="en-US" sz="2400" dirty="0" err="1"/>
                        <a:t>counld</a:t>
                      </a:r>
                      <a:r>
                        <a:rPr lang="en-US" sz="2400" dirty="0"/>
                        <a:t> either fewer customers, low product interest, or limited market access. </a:t>
                      </a:r>
                    </a:p>
                    <a:p>
                      <a:pPr marL="0" indent="0">
                        <a:buFont typeface="Arial" panose="020B0604020202020204" pitchFamily="34" charset="0"/>
                        <a:buNone/>
                      </a:pPr>
                      <a:r>
                        <a:rPr lang="en-US" sz="2400" dirty="0"/>
                        <a:t>    INSIGHTS </a:t>
                      </a:r>
                    </a:p>
                    <a:p>
                      <a:pPr marL="342900" indent="-342900">
                        <a:buFont typeface="Arial" panose="020B0604020202020204" pitchFamily="34" charset="0"/>
                        <a:buChar char="•"/>
                      </a:pPr>
                      <a:r>
                        <a:rPr lang="en-US" sz="2400" dirty="0"/>
                        <a:t>"Focus marketing and retention efforts in USA, Brazil, France, and Germany to strengthen high-performing regions.</a:t>
                      </a:r>
                    </a:p>
                  </a:txBody>
                  <a:tcPr marL="6350" marR="6350" marT="6350" marB="0"/>
                </a:tc>
                <a:extLst>
                  <a:ext uri="{0D108BD9-81ED-4DB2-BD59-A6C34878D82A}">
                    <a16:rowId xmlns:a16="http://schemas.microsoft.com/office/drawing/2014/main" val="1709592456"/>
                  </a:ext>
                </a:extLst>
              </a:tr>
            </a:tbl>
          </a:graphicData>
        </a:graphic>
      </p:graphicFrame>
    </p:spTree>
    <p:extLst>
      <p:ext uri="{BB962C8B-B14F-4D97-AF65-F5344CB8AC3E}">
        <p14:creationId xmlns:p14="http://schemas.microsoft.com/office/powerpoint/2010/main" val="3633175227"/>
      </p:ext>
    </p:extLst>
  </p:cSld>
  <p:clrMapOvr>
    <a:masterClrMapping/>
  </p:clrMapOvr>
  <p:transition spd="slow">
    <p:push/>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545454"/>
        </a:solidFill>
        <a:effectLst/>
      </p:bgPr>
    </p:bg>
    <p:spTree>
      <p:nvGrpSpPr>
        <p:cNvPr id="1" name="Shape 387">
          <a:extLst>
            <a:ext uri="{FF2B5EF4-FFF2-40B4-BE49-F238E27FC236}">
              <a16:creationId xmlns:a16="http://schemas.microsoft.com/office/drawing/2014/main" id="{512757A9-6B0B-1F73-39FF-C9D00A4F648D}"/>
            </a:ext>
          </a:extLst>
        </p:cNvPr>
        <p:cNvGrpSpPr/>
        <p:nvPr/>
      </p:nvGrpSpPr>
      <p:grpSpPr>
        <a:xfrm>
          <a:off x="0" y="0"/>
          <a:ext cx="0" cy="0"/>
          <a:chOff x="0" y="0"/>
          <a:chExt cx="0" cy="0"/>
        </a:xfrm>
      </p:grpSpPr>
      <p:pic>
        <p:nvPicPr>
          <p:cNvPr id="388" name="Google Shape;388;p30">
            <a:extLst>
              <a:ext uri="{FF2B5EF4-FFF2-40B4-BE49-F238E27FC236}">
                <a16:creationId xmlns:a16="http://schemas.microsoft.com/office/drawing/2014/main" id="{0795D60A-01DD-942A-CCF7-CA405211040C}"/>
              </a:ext>
            </a:extLst>
          </p:cNvPr>
          <p:cNvPicPr preferRelativeResize="0"/>
          <p:nvPr/>
        </p:nvPicPr>
        <p:blipFill rotWithShape="1">
          <a:blip r:embed="rId3">
            <a:alphaModFix/>
          </a:blip>
          <a:srcRect b="38867"/>
          <a:stretch/>
        </p:blipFill>
        <p:spPr>
          <a:xfrm>
            <a:off x="7306125" y="6956974"/>
            <a:ext cx="5792123" cy="3330025"/>
          </a:xfrm>
          <a:prstGeom prst="rect">
            <a:avLst/>
          </a:prstGeom>
          <a:noFill/>
          <a:ln>
            <a:noFill/>
          </a:ln>
        </p:spPr>
      </p:pic>
      <p:pic>
        <p:nvPicPr>
          <p:cNvPr id="389" name="Google Shape;389;p30">
            <a:extLst>
              <a:ext uri="{FF2B5EF4-FFF2-40B4-BE49-F238E27FC236}">
                <a16:creationId xmlns:a16="http://schemas.microsoft.com/office/drawing/2014/main" id="{2B6FA5CD-13A9-6FB2-4177-7916E46F7D14}"/>
              </a:ext>
            </a:extLst>
          </p:cNvPr>
          <p:cNvPicPr preferRelativeResize="0"/>
          <p:nvPr/>
        </p:nvPicPr>
        <p:blipFill rotWithShape="1">
          <a:blip r:embed="rId4">
            <a:alphaModFix/>
          </a:blip>
          <a:srcRect r="56049"/>
          <a:stretch/>
        </p:blipFill>
        <p:spPr>
          <a:xfrm>
            <a:off x="15744847" y="0"/>
            <a:ext cx="2543149" cy="10287002"/>
          </a:xfrm>
          <a:prstGeom prst="rect">
            <a:avLst/>
          </a:prstGeom>
          <a:noFill/>
          <a:ln>
            <a:noFill/>
          </a:ln>
        </p:spPr>
      </p:pic>
      <p:sp>
        <p:nvSpPr>
          <p:cNvPr id="390" name="Google Shape;390;p30">
            <a:extLst>
              <a:ext uri="{FF2B5EF4-FFF2-40B4-BE49-F238E27FC236}">
                <a16:creationId xmlns:a16="http://schemas.microsoft.com/office/drawing/2014/main" id="{A9A3BD96-34EE-2B24-C54F-7A33CBF3D065}"/>
              </a:ext>
            </a:extLst>
          </p:cNvPr>
          <p:cNvSpPr/>
          <p:nvPr/>
        </p:nvSpPr>
        <p:spPr>
          <a:xfrm>
            <a:off x="228325" y="1320079"/>
            <a:ext cx="17879785" cy="1769955"/>
          </a:xfrm>
          <a:custGeom>
            <a:avLst/>
            <a:gdLst/>
            <a:ahLst/>
            <a:cxnLst/>
            <a:rect l="l" t="t" r="r" b="b"/>
            <a:pathLst>
              <a:path w="1980647" h="1466569" extrusionOk="0">
                <a:moveTo>
                  <a:pt x="30884" y="0"/>
                </a:moveTo>
                <a:lnTo>
                  <a:pt x="1949763" y="0"/>
                </a:lnTo>
                <a:cubicBezTo>
                  <a:pt x="1966820" y="0"/>
                  <a:pt x="1980647" y="13827"/>
                  <a:pt x="1980647" y="30884"/>
                </a:cubicBezTo>
                <a:lnTo>
                  <a:pt x="1980647" y="1435684"/>
                </a:lnTo>
                <a:cubicBezTo>
                  <a:pt x="1980647" y="1443875"/>
                  <a:pt x="1977393" y="1451731"/>
                  <a:pt x="1971601" y="1457523"/>
                </a:cubicBezTo>
                <a:cubicBezTo>
                  <a:pt x="1965809" y="1463315"/>
                  <a:pt x="1957954" y="1466569"/>
                  <a:pt x="1949763" y="1466569"/>
                </a:cubicBezTo>
                <a:lnTo>
                  <a:pt x="30884" y="1466569"/>
                </a:lnTo>
                <a:cubicBezTo>
                  <a:pt x="13827" y="1466569"/>
                  <a:pt x="0" y="1452741"/>
                  <a:pt x="0" y="1435684"/>
                </a:cubicBezTo>
                <a:lnTo>
                  <a:pt x="0" y="30884"/>
                </a:lnTo>
                <a:cubicBezTo>
                  <a:pt x="0" y="22693"/>
                  <a:pt x="3254" y="14838"/>
                  <a:pt x="9046" y="9046"/>
                </a:cubicBezTo>
                <a:cubicBezTo>
                  <a:pt x="14838" y="3254"/>
                  <a:pt x="22693" y="0"/>
                  <a:pt x="30884" y="0"/>
                </a:cubicBezTo>
                <a:close/>
              </a:path>
            </a:pathLst>
          </a:custGeom>
          <a:solidFill>
            <a:srgbClr val="1313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30">
            <a:extLst>
              <a:ext uri="{FF2B5EF4-FFF2-40B4-BE49-F238E27FC236}">
                <a16:creationId xmlns:a16="http://schemas.microsoft.com/office/drawing/2014/main" id="{C41395AF-0AC6-A20C-D345-D315798ECF39}"/>
              </a:ext>
            </a:extLst>
          </p:cNvPr>
          <p:cNvSpPr txBox="1"/>
          <p:nvPr/>
        </p:nvSpPr>
        <p:spPr>
          <a:xfrm>
            <a:off x="4515041" y="-178237"/>
            <a:ext cx="8384530" cy="793577"/>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IN" sz="6000" b="1" dirty="0">
                <a:solidFill>
                  <a:schemeClr val="tx1"/>
                </a:solidFill>
              </a:rPr>
              <a:t>Dataset Description</a:t>
            </a:r>
            <a:endParaRPr sz="6000" b="1" dirty="0">
              <a:solidFill>
                <a:schemeClr val="tx1"/>
              </a:solidFill>
            </a:endParaRPr>
          </a:p>
        </p:txBody>
      </p:sp>
      <p:sp>
        <p:nvSpPr>
          <p:cNvPr id="395" name="Google Shape;395;p30">
            <a:extLst>
              <a:ext uri="{FF2B5EF4-FFF2-40B4-BE49-F238E27FC236}">
                <a16:creationId xmlns:a16="http://schemas.microsoft.com/office/drawing/2014/main" id="{0D7AEA0B-4C56-09E1-C09C-2875C22A6257}"/>
              </a:ext>
            </a:extLst>
          </p:cNvPr>
          <p:cNvSpPr txBox="1"/>
          <p:nvPr/>
        </p:nvSpPr>
        <p:spPr>
          <a:xfrm>
            <a:off x="572063" y="1646129"/>
            <a:ext cx="17062794" cy="1132618"/>
          </a:xfrm>
          <a:prstGeom prst="rect">
            <a:avLst/>
          </a:prstGeom>
          <a:noFill/>
          <a:ln>
            <a:noFill/>
          </a:ln>
        </p:spPr>
        <p:txBody>
          <a:bodyPr spcFirstLastPara="1" wrap="square" lIns="0" tIns="0" rIns="0" bIns="0" anchor="t" anchorCtr="0">
            <a:spAutoFit/>
          </a:bodyPr>
          <a:lstStyle/>
          <a:p>
            <a:pPr marL="457200" marR="0" lvl="0" indent="-457200" algn="l" rtl="0">
              <a:lnSpc>
                <a:spcPct val="115000"/>
              </a:lnSpc>
              <a:spcBef>
                <a:spcPts val="0"/>
              </a:spcBef>
              <a:spcAft>
                <a:spcPts val="0"/>
              </a:spcAft>
              <a:buClr>
                <a:schemeClr val="bg1"/>
              </a:buClr>
              <a:buFont typeface="Arial" panose="020B0604020202020204" pitchFamily="34" charset="0"/>
              <a:buChar char="•"/>
            </a:pPr>
            <a:r>
              <a:rPr lang="en-US" sz="3200" dirty="0">
                <a:solidFill>
                  <a:schemeClr val="bg1"/>
                </a:solidFill>
              </a:rPr>
              <a:t>The project uses a </a:t>
            </a:r>
            <a:r>
              <a:rPr lang="en-US" sz="3200" b="1" dirty="0">
                <a:solidFill>
                  <a:schemeClr val="bg1"/>
                </a:solidFill>
              </a:rPr>
              <a:t>sample sales and order management dataset</a:t>
            </a:r>
            <a:r>
              <a:rPr lang="en-US" sz="3200" dirty="0">
                <a:solidFill>
                  <a:schemeClr val="bg1"/>
                </a:solidFill>
              </a:rPr>
              <a:t> that simulates a real-world business scenario.</a:t>
            </a:r>
            <a:endParaRPr dirty="0">
              <a:solidFill>
                <a:schemeClr val="bg1"/>
              </a:solidFill>
            </a:endParaRPr>
          </a:p>
        </p:txBody>
      </p:sp>
      <p:sp>
        <p:nvSpPr>
          <p:cNvPr id="397" name="Google Shape;397;p30">
            <a:extLst>
              <a:ext uri="{FF2B5EF4-FFF2-40B4-BE49-F238E27FC236}">
                <a16:creationId xmlns:a16="http://schemas.microsoft.com/office/drawing/2014/main" id="{3381A206-71E9-B917-E0DF-E2EBF2473E16}"/>
              </a:ext>
            </a:extLst>
          </p:cNvPr>
          <p:cNvSpPr/>
          <p:nvPr/>
        </p:nvSpPr>
        <p:spPr>
          <a:xfrm>
            <a:off x="204107" y="3539939"/>
            <a:ext cx="17879785" cy="6041214"/>
          </a:xfrm>
          <a:custGeom>
            <a:avLst/>
            <a:gdLst/>
            <a:ahLst/>
            <a:cxnLst/>
            <a:rect l="l" t="t" r="r" b="b"/>
            <a:pathLst>
              <a:path w="1980647" h="1466569" extrusionOk="0">
                <a:moveTo>
                  <a:pt x="30884" y="0"/>
                </a:moveTo>
                <a:lnTo>
                  <a:pt x="1949763" y="0"/>
                </a:lnTo>
                <a:cubicBezTo>
                  <a:pt x="1966820" y="0"/>
                  <a:pt x="1980647" y="13827"/>
                  <a:pt x="1980647" y="30884"/>
                </a:cubicBezTo>
                <a:lnTo>
                  <a:pt x="1980647" y="1435684"/>
                </a:lnTo>
                <a:cubicBezTo>
                  <a:pt x="1980647" y="1443875"/>
                  <a:pt x="1977393" y="1451731"/>
                  <a:pt x="1971601" y="1457523"/>
                </a:cubicBezTo>
                <a:cubicBezTo>
                  <a:pt x="1965809" y="1463315"/>
                  <a:pt x="1957954" y="1466569"/>
                  <a:pt x="1949763" y="1466569"/>
                </a:cubicBezTo>
                <a:lnTo>
                  <a:pt x="30884" y="1466569"/>
                </a:lnTo>
                <a:cubicBezTo>
                  <a:pt x="13827" y="1466569"/>
                  <a:pt x="0" y="1452741"/>
                  <a:pt x="0" y="1435684"/>
                </a:cubicBezTo>
                <a:lnTo>
                  <a:pt x="0" y="30884"/>
                </a:lnTo>
                <a:cubicBezTo>
                  <a:pt x="0" y="22693"/>
                  <a:pt x="3254" y="14838"/>
                  <a:pt x="9046" y="9046"/>
                </a:cubicBezTo>
                <a:cubicBezTo>
                  <a:pt x="14838" y="3254"/>
                  <a:pt x="22693" y="0"/>
                  <a:pt x="30884" y="0"/>
                </a:cubicBezTo>
                <a:close/>
              </a:path>
            </a:pathLst>
          </a:custGeom>
          <a:solidFill>
            <a:srgbClr val="1313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30">
            <a:extLst>
              <a:ext uri="{FF2B5EF4-FFF2-40B4-BE49-F238E27FC236}">
                <a16:creationId xmlns:a16="http://schemas.microsoft.com/office/drawing/2014/main" id="{E72B5AB7-AE06-ACA7-BFB4-5974B1F91D6D}"/>
              </a:ext>
            </a:extLst>
          </p:cNvPr>
          <p:cNvSpPr txBox="1"/>
          <p:nvPr/>
        </p:nvSpPr>
        <p:spPr>
          <a:xfrm>
            <a:off x="897515" y="3968119"/>
            <a:ext cx="16737342" cy="5416868"/>
          </a:xfrm>
          <a:prstGeom prst="rect">
            <a:avLst/>
          </a:prstGeom>
          <a:noFill/>
          <a:ln>
            <a:noFill/>
          </a:ln>
        </p:spPr>
        <p:txBody>
          <a:bodyPr spcFirstLastPara="1" wrap="square" lIns="0" tIns="0" rIns="0" bIns="0" anchor="t" anchorCtr="0">
            <a:spAutoFit/>
          </a:bodyPr>
          <a:lstStyle/>
          <a:p>
            <a:pPr>
              <a:buClr>
                <a:schemeClr val="bg1"/>
              </a:buClr>
            </a:pPr>
            <a:r>
              <a:rPr lang="en-US" sz="3200" dirty="0">
                <a:solidFill>
                  <a:schemeClr val="bg1"/>
                </a:solidFill>
              </a:rPr>
              <a:t>The data is organized into multiple relational tables including:</a:t>
            </a:r>
          </a:p>
          <a:p>
            <a:pPr>
              <a:buClr>
                <a:schemeClr val="bg1"/>
              </a:buClr>
            </a:pPr>
            <a:endParaRPr lang="en-US" sz="3200" dirty="0">
              <a:solidFill>
                <a:schemeClr val="bg1"/>
              </a:solidFill>
            </a:endParaRPr>
          </a:p>
          <a:p>
            <a:pPr marL="742950" lvl="1" indent="-285750">
              <a:buClr>
                <a:schemeClr val="bg1"/>
              </a:buClr>
              <a:buFont typeface="Arial" panose="020B0604020202020204" pitchFamily="34" charset="0"/>
              <a:buChar char="•"/>
            </a:pPr>
            <a:r>
              <a:rPr lang="en-US" sz="3200" b="1" dirty="0">
                <a:solidFill>
                  <a:schemeClr val="bg1"/>
                </a:solidFill>
              </a:rPr>
              <a:t>Customers</a:t>
            </a:r>
            <a:r>
              <a:rPr lang="en-US" sz="3200" dirty="0">
                <a:solidFill>
                  <a:schemeClr val="bg1"/>
                </a:solidFill>
              </a:rPr>
              <a:t> – Customer details and contact information</a:t>
            </a:r>
          </a:p>
          <a:p>
            <a:pPr marL="742950" lvl="1" indent="-285750">
              <a:buClr>
                <a:schemeClr val="bg1"/>
              </a:buClr>
              <a:buFont typeface="Arial" panose="020B0604020202020204" pitchFamily="34" charset="0"/>
              <a:buChar char="•"/>
            </a:pPr>
            <a:r>
              <a:rPr lang="en-US" sz="3200" b="1" dirty="0">
                <a:solidFill>
                  <a:schemeClr val="bg1"/>
                </a:solidFill>
              </a:rPr>
              <a:t>Orders</a:t>
            </a:r>
            <a:r>
              <a:rPr lang="en-US" sz="3200" dirty="0">
                <a:solidFill>
                  <a:schemeClr val="bg1"/>
                </a:solidFill>
              </a:rPr>
              <a:t> – Order dates, shipping info, and customer linkage</a:t>
            </a:r>
          </a:p>
          <a:p>
            <a:pPr marL="742950" lvl="1" indent="-285750">
              <a:buClr>
                <a:schemeClr val="bg1"/>
              </a:buClr>
              <a:buFont typeface="Arial" panose="020B0604020202020204" pitchFamily="34" charset="0"/>
              <a:buChar char="•"/>
            </a:pPr>
            <a:r>
              <a:rPr lang="en-US" sz="3200" b="1" dirty="0">
                <a:solidFill>
                  <a:schemeClr val="bg1"/>
                </a:solidFill>
              </a:rPr>
              <a:t>Order Details</a:t>
            </a:r>
            <a:r>
              <a:rPr lang="en-US" sz="3200" dirty="0">
                <a:solidFill>
                  <a:schemeClr val="bg1"/>
                </a:solidFill>
              </a:rPr>
              <a:t> – Product-wise order information (quantity, price, discount)</a:t>
            </a:r>
          </a:p>
          <a:p>
            <a:pPr marL="742950" lvl="1" indent="-285750">
              <a:buClr>
                <a:schemeClr val="bg1"/>
              </a:buClr>
              <a:buFont typeface="Arial" panose="020B0604020202020204" pitchFamily="34" charset="0"/>
              <a:buChar char="•"/>
            </a:pPr>
            <a:r>
              <a:rPr lang="en-US" sz="3200" b="1" dirty="0">
                <a:solidFill>
                  <a:schemeClr val="bg1"/>
                </a:solidFill>
              </a:rPr>
              <a:t>Products</a:t>
            </a:r>
            <a:r>
              <a:rPr lang="en-US" sz="3200" dirty="0">
                <a:solidFill>
                  <a:schemeClr val="bg1"/>
                </a:solidFill>
              </a:rPr>
              <a:t> – Product names, categories, pricing, and stock</a:t>
            </a:r>
          </a:p>
          <a:p>
            <a:pPr marL="742950" lvl="1" indent="-285750">
              <a:buClr>
                <a:schemeClr val="bg1"/>
              </a:buClr>
              <a:buFont typeface="Arial" panose="020B0604020202020204" pitchFamily="34" charset="0"/>
              <a:buChar char="•"/>
            </a:pPr>
            <a:r>
              <a:rPr lang="en-US" sz="3200" b="1" dirty="0">
                <a:solidFill>
                  <a:schemeClr val="bg1"/>
                </a:solidFill>
              </a:rPr>
              <a:t>Employees</a:t>
            </a:r>
            <a:r>
              <a:rPr lang="en-US" sz="3200" dirty="0">
                <a:solidFill>
                  <a:schemeClr val="bg1"/>
                </a:solidFill>
              </a:rPr>
              <a:t> – Staff handling orders</a:t>
            </a:r>
          </a:p>
          <a:p>
            <a:pPr marL="742950" lvl="1" indent="-285750">
              <a:buClr>
                <a:schemeClr val="bg1"/>
              </a:buClr>
              <a:buFont typeface="Arial" panose="020B0604020202020204" pitchFamily="34" charset="0"/>
              <a:buChar char="•"/>
            </a:pPr>
            <a:r>
              <a:rPr lang="en-US" sz="3200" b="1" dirty="0">
                <a:solidFill>
                  <a:schemeClr val="bg1"/>
                </a:solidFill>
              </a:rPr>
              <a:t>Suppliers</a:t>
            </a:r>
            <a:r>
              <a:rPr lang="en-US" sz="3200" dirty="0">
                <a:solidFill>
                  <a:schemeClr val="bg1"/>
                </a:solidFill>
              </a:rPr>
              <a:t>, </a:t>
            </a:r>
            <a:r>
              <a:rPr lang="en-US" sz="3200" b="1" dirty="0">
                <a:solidFill>
                  <a:schemeClr val="bg1"/>
                </a:solidFill>
              </a:rPr>
              <a:t>Shippers</a:t>
            </a:r>
            <a:r>
              <a:rPr lang="en-US" sz="3200" dirty="0">
                <a:solidFill>
                  <a:schemeClr val="bg1"/>
                </a:solidFill>
              </a:rPr>
              <a:t>, and </a:t>
            </a:r>
            <a:r>
              <a:rPr lang="en-US" sz="3200" b="1" dirty="0">
                <a:solidFill>
                  <a:schemeClr val="bg1"/>
                </a:solidFill>
              </a:rPr>
              <a:t>Categories</a:t>
            </a:r>
            <a:r>
              <a:rPr lang="en-US" sz="3200" dirty="0">
                <a:solidFill>
                  <a:schemeClr val="bg1"/>
                </a:solidFill>
              </a:rPr>
              <a:t> – Supporting business information</a:t>
            </a:r>
          </a:p>
          <a:p>
            <a:pPr>
              <a:buClr>
                <a:schemeClr val="bg1"/>
              </a:buClr>
            </a:pPr>
            <a:r>
              <a:rPr lang="en-US" sz="3200" dirty="0">
                <a:solidFill>
                  <a:schemeClr val="bg1"/>
                </a:solidFill>
              </a:rPr>
              <a:t> </a:t>
            </a:r>
          </a:p>
          <a:p>
            <a:pPr>
              <a:buClr>
                <a:schemeClr val="bg1"/>
              </a:buClr>
            </a:pPr>
            <a:r>
              <a:rPr lang="en-US" sz="3200" dirty="0">
                <a:solidFill>
                  <a:schemeClr val="bg1"/>
                </a:solidFill>
              </a:rPr>
              <a:t>Each table is connected using primary and foreign keys (e.g., </a:t>
            </a:r>
            <a:r>
              <a:rPr lang="en-US" sz="3200" dirty="0" err="1">
                <a:solidFill>
                  <a:schemeClr val="bg1"/>
                </a:solidFill>
              </a:rPr>
              <a:t>OrderID</a:t>
            </a:r>
            <a:r>
              <a:rPr lang="en-US" sz="3200" dirty="0">
                <a:solidFill>
                  <a:schemeClr val="bg1"/>
                </a:solidFill>
              </a:rPr>
              <a:t>, </a:t>
            </a:r>
            <a:r>
              <a:rPr lang="en-US" sz="3200" dirty="0" err="1">
                <a:solidFill>
                  <a:schemeClr val="bg1"/>
                </a:solidFill>
              </a:rPr>
              <a:t>ProductID</a:t>
            </a:r>
            <a:r>
              <a:rPr lang="en-US" sz="3200" dirty="0">
                <a:solidFill>
                  <a:schemeClr val="bg1"/>
                </a:solidFill>
              </a:rPr>
              <a:t>, </a:t>
            </a:r>
            <a:r>
              <a:rPr lang="en-US" sz="3200" dirty="0" err="1">
                <a:solidFill>
                  <a:schemeClr val="bg1"/>
                </a:solidFill>
              </a:rPr>
              <a:t>CustomerID</a:t>
            </a:r>
            <a:r>
              <a:rPr lang="en-US" sz="3200" dirty="0">
                <a:solidFill>
                  <a:schemeClr val="bg1"/>
                </a:solidFill>
              </a:rPr>
              <a:t>)</a:t>
            </a:r>
          </a:p>
        </p:txBody>
      </p:sp>
      <p:grpSp>
        <p:nvGrpSpPr>
          <p:cNvPr id="4" name="Group 3">
            <a:extLst>
              <a:ext uri="{FF2B5EF4-FFF2-40B4-BE49-F238E27FC236}">
                <a16:creationId xmlns:a16="http://schemas.microsoft.com/office/drawing/2014/main" id="{63550BD1-BD8F-C586-EC2A-FBC0D9B081A2}"/>
              </a:ext>
            </a:extLst>
          </p:cNvPr>
          <p:cNvGrpSpPr/>
          <p:nvPr/>
        </p:nvGrpSpPr>
        <p:grpSpPr>
          <a:xfrm>
            <a:off x="4515041" y="-71924"/>
            <a:ext cx="8384581" cy="1228978"/>
            <a:chOff x="4514990" y="-216607"/>
            <a:chExt cx="8384581" cy="1228978"/>
          </a:xfrm>
        </p:grpSpPr>
        <p:sp>
          <p:nvSpPr>
            <p:cNvPr id="391" name="Google Shape;391;p30">
              <a:extLst>
                <a:ext uri="{FF2B5EF4-FFF2-40B4-BE49-F238E27FC236}">
                  <a16:creationId xmlns:a16="http://schemas.microsoft.com/office/drawing/2014/main" id="{06AC2452-60A4-A4EE-FE84-3CCEE7599BBE}"/>
                </a:ext>
              </a:extLst>
            </p:cNvPr>
            <p:cNvSpPr/>
            <p:nvPr/>
          </p:nvSpPr>
          <p:spPr>
            <a:xfrm>
              <a:off x="4514990" y="47947"/>
              <a:ext cx="8384581" cy="964424"/>
            </a:xfrm>
            <a:custGeom>
              <a:avLst/>
              <a:gdLst/>
              <a:ahLst/>
              <a:cxnLst/>
              <a:rect l="l" t="t" r="r" b="b"/>
              <a:pathLst>
                <a:path w="2540579" h="413750" extrusionOk="0">
                  <a:moveTo>
                    <a:pt x="24077" y="0"/>
                  </a:moveTo>
                  <a:lnTo>
                    <a:pt x="2516502" y="0"/>
                  </a:lnTo>
                  <a:cubicBezTo>
                    <a:pt x="2522888" y="0"/>
                    <a:pt x="2529012" y="2537"/>
                    <a:pt x="2533527" y="7052"/>
                  </a:cubicBezTo>
                  <a:cubicBezTo>
                    <a:pt x="2538043" y="11568"/>
                    <a:pt x="2540579" y="17692"/>
                    <a:pt x="2540579" y="24077"/>
                  </a:cubicBezTo>
                  <a:lnTo>
                    <a:pt x="2540579" y="389672"/>
                  </a:lnTo>
                  <a:cubicBezTo>
                    <a:pt x="2540579" y="396058"/>
                    <a:pt x="2538043" y="402182"/>
                    <a:pt x="2533527" y="406697"/>
                  </a:cubicBezTo>
                  <a:cubicBezTo>
                    <a:pt x="2529012" y="411213"/>
                    <a:pt x="2522888" y="413750"/>
                    <a:pt x="2516502" y="413750"/>
                  </a:cubicBezTo>
                  <a:lnTo>
                    <a:pt x="24077" y="413750"/>
                  </a:lnTo>
                  <a:cubicBezTo>
                    <a:pt x="17692" y="413750"/>
                    <a:pt x="11568" y="411213"/>
                    <a:pt x="7052" y="406697"/>
                  </a:cubicBezTo>
                  <a:cubicBezTo>
                    <a:pt x="2537" y="402182"/>
                    <a:pt x="0" y="396058"/>
                    <a:pt x="0" y="389672"/>
                  </a:cubicBezTo>
                  <a:lnTo>
                    <a:pt x="0" y="24077"/>
                  </a:lnTo>
                  <a:cubicBezTo>
                    <a:pt x="0" y="17692"/>
                    <a:pt x="2537" y="11568"/>
                    <a:pt x="7052" y="7052"/>
                  </a:cubicBezTo>
                  <a:cubicBezTo>
                    <a:pt x="11568" y="2537"/>
                    <a:pt x="17692" y="0"/>
                    <a:pt x="24077" y="0"/>
                  </a:cubicBezTo>
                  <a:close/>
                </a:path>
              </a:pathLst>
            </a:custGeom>
            <a:solidFill>
              <a:srgbClr val="FFD7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392;p30">
              <a:extLst>
                <a:ext uri="{FF2B5EF4-FFF2-40B4-BE49-F238E27FC236}">
                  <a16:creationId xmlns:a16="http://schemas.microsoft.com/office/drawing/2014/main" id="{78B4DC48-A79B-128F-E785-7E25E6942197}"/>
                </a:ext>
              </a:extLst>
            </p:cNvPr>
            <p:cNvSpPr txBox="1"/>
            <p:nvPr/>
          </p:nvSpPr>
          <p:spPr>
            <a:xfrm>
              <a:off x="4515041" y="-216607"/>
              <a:ext cx="8384530" cy="793577"/>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IN" sz="6000" b="1" dirty="0">
                  <a:solidFill>
                    <a:schemeClr val="tx1"/>
                  </a:solidFill>
                </a:rPr>
                <a:t>Dataset Description</a:t>
              </a:r>
              <a:endParaRPr sz="6000" b="1" dirty="0">
                <a:solidFill>
                  <a:schemeClr val="tx1"/>
                </a:solidFill>
              </a:endParaRPr>
            </a:p>
          </p:txBody>
        </p:sp>
      </p:grpSp>
      <p:pic>
        <p:nvPicPr>
          <p:cNvPr id="6" name="Picture 5" descr="A black background with a black square&#10;&#10;AI-generated content may be incorrect.">
            <a:extLst>
              <a:ext uri="{FF2B5EF4-FFF2-40B4-BE49-F238E27FC236}">
                <a16:creationId xmlns:a16="http://schemas.microsoft.com/office/drawing/2014/main" id="{23753B6D-992C-8536-1C0E-80D2ADDCAF7C}"/>
              </a:ext>
            </a:extLst>
          </p:cNvPr>
          <p:cNvPicPr>
            <a:picLocks noChangeAspect="1"/>
          </p:cNvPicPr>
          <p:nvPr/>
        </p:nvPicPr>
        <p:blipFill>
          <a:blip r:embed="rId5">
            <a:duotone>
              <a:schemeClr val="accent2">
                <a:shade val="45000"/>
                <a:satMod val="135000"/>
              </a:schemeClr>
              <a:prstClr val="white"/>
            </a:duotone>
          </a:blip>
          <a:stretch>
            <a:fillRect/>
          </a:stretch>
        </p:blipFill>
        <p:spPr>
          <a:xfrm>
            <a:off x="2983918" y="-52126"/>
            <a:ext cx="1531072" cy="1531072"/>
          </a:xfrm>
          <a:prstGeom prst="rect">
            <a:avLst/>
          </a:prstGeom>
        </p:spPr>
      </p:pic>
    </p:spTree>
    <p:extLst>
      <p:ext uri="{BB962C8B-B14F-4D97-AF65-F5344CB8AC3E}">
        <p14:creationId xmlns:p14="http://schemas.microsoft.com/office/powerpoint/2010/main" val="101441489"/>
      </p:ext>
    </p:extLst>
  </p:cSld>
  <p:clrMapOvr>
    <a:masterClrMapping/>
  </p:clrMapOvr>
  <p:transition spd="slow">
    <p:push/>
  </p:transition>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545454"/>
        </a:solidFill>
        <a:effectLst/>
      </p:bgPr>
    </p:bg>
    <p:spTree>
      <p:nvGrpSpPr>
        <p:cNvPr id="1" name="Shape 387">
          <a:extLst>
            <a:ext uri="{FF2B5EF4-FFF2-40B4-BE49-F238E27FC236}">
              <a16:creationId xmlns:a16="http://schemas.microsoft.com/office/drawing/2014/main" id="{C2919E14-335F-8AB3-EA98-3BDC97087A88}"/>
            </a:ext>
          </a:extLst>
        </p:cNvPr>
        <p:cNvGrpSpPr/>
        <p:nvPr/>
      </p:nvGrpSpPr>
      <p:grpSpPr>
        <a:xfrm>
          <a:off x="0" y="0"/>
          <a:ext cx="0" cy="0"/>
          <a:chOff x="0" y="0"/>
          <a:chExt cx="0" cy="0"/>
        </a:xfrm>
      </p:grpSpPr>
      <p:pic>
        <p:nvPicPr>
          <p:cNvPr id="388" name="Google Shape;388;p30">
            <a:extLst>
              <a:ext uri="{FF2B5EF4-FFF2-40B4-BE49-F238E27FC236}">
                <a16:creationId xmlns:a16="http://schemas.microsoft.com/office/drawing/2014/main" id="{F12FFB57-2D63-A13B-7156-17256EBF772D}"/>
              </a:ext>
            </a:extLst>
          </p:cNvPr>
          <p:cNvPicPr preferRelativeResize="0"/>
          <p:nvPr/>
        </p:nvPicPr>
        <p:blipFill rotWithShape="1">
          <a:blip r:embed="rId3">
            <a:alphaModFix/>
          </a:blip>
          <a:srcRect b="38867"/>
          <a:stretch/>
        </p:blipFill>
        <p:spPr>
          <a:xfrm>
            <a:off x="7306125" y="6956974"/>
            <a:ext cx="5792123" cy="3330025"/>
          </a:xfrm>
          <a:prstGeom prst="rect">
            <a:avLst/>
          </a:prstGeom>
          <a:noFill/>
          <a:ln>
            <a:noFill/>
          </a:ln>
        </p:spPr>
      </p:pic>
      <p:pic>
        <p:nvPicPr>
          <p:cNvPr id="389" name="Google Shape;389;p30">
            <a:extLst>
              <a:ext uri="{FF2B5EF4-FFF2-40B4-BE49-F238E27FC236}">
                <a16:creationId xmlns:a16="http://schemas.microsoft.com/office/drawing/2014/main" id="{3A36A1E7-987F-4848-B22E-B8EF8C9B8C79}"/>
              </a:ext>
            </a:extLst>
          </p:cNvPr>
          <p:cNvPicPr preferRelativeResize="0"/>
          <p:nvPr/>
        </p:nvPicPr>
        <p:blipFill rotWithShape="1">
          <a:blip r:embed="rId4">
            <a:alphaModFix/>
          </a:blip>
          <a:srcRect r="56049"/>
          <a:stretch/>
        </p:blipFill>
        <p:spPr>
          <a:xfrm>
            <a:off x="15744847" y="0"/>
            <a:ext cx="2543149" cy="10287002"/>
          </a:xfrm>
          <a:prstGeom prst="rect">
            <a:avLst/>
          </a:prstGeom>
          <a:noFill/>
          <a:ln>
            <a:noFill/>
          </a:ln>
        </p:spPr>
      </p:pic>
      <p:sp>
        <p:nvSpPr>
          <p:cNvPr id="390" name="Google Shape;390;p30">
            <a:extLst>
              <a:ext uri="{FF2B5EF4-FFF2-40B4-BE49-F238E27FC236}">
                <a16:creationId xmlns:a16="http://schemas.microsoft.com/office/drawing/2014/main" id="{E6A818E7-1889-DCC3-78D4-8B78C507AA40}"/>
              </a:ext>
            </a:extLst>
          </p:cNvPr>
          <p:cNvSpPr/>
          <p:nvPr/>
        </p:nvSpPr>
        <p:spPr>
          <a:xfrm>
            <a:off x="146957" y="1714500"/>
            <a:ext cx="17994085" cy="8572500"/>
          </a:xfrm>
          <a:custGeom>
            <a:avLst/>
            <a:gdLst/>
            <a:ahLst/>
            <a:cxnLst/>
            <a:rect l="l" t="t" r="r" b="b"/>
            <a:pathLst>
              <a:path w="1980647" h="1466569" extrusionOk="0">
                <a:moveTo>
                  <a:pt x="30884" y="0"/>
                </a:moveTo>
                <a:lnTo>
                  <a:pt x="1949763" y="0"/>
                </a:lnTo>
                <a:cubicBezTo>
                  <a:pt x="1966820" y="0"/>
                  <a:pt x="1980647" y="13827"/>
                  <a:pt x="1980647" y="30884"/>
                </a:cubicBezTo>
                <a:lnTo>
                  <a:pt x="1980647" y="1435684"/>
                </a:lnTo>
                <a:cubicBezTo>
                  <a:pt x="1980647" y="1443875"/>
                  <a:pt x="1977393" y="1451731"/>
                  <a:pt x="1971601" y="1457523"/>
                </a:cubicBezTo>
                <a:cubicBezTo>
                  <a:pt x="1965809" y="1463315"/>
                  <a:pt x="1957954" y="1466569"/>
                  <a:pt x="1949763" y="1466569"/>
                </a:cubicBezTo>
                <a:lnTo>
                  <a:pt x="30884" y="1466569"/>
                </a:lnTo>
                <a:cubicBezTo>
                  <a:pt x="13827" y="1466569"/>
                  <a:pt x="0" y="1452741"/>
                  <a:pt x="0" y="1435684"/>
                </a:cubicBezTo>
                <a:lnTo>
                  <a:pt x="0" y="30884"/>
                </a:lnTo>
                <a:cubicBezTo>
                  <a:pt x="0" y="22693"/>
                  <a:pt x="3254" y="14838"/>
                  <a:pt x="9046" y="9046"/>
                </a:cubicBezTo>
                <a:cubicBezTo>
                  <a:pt x="14838" y="3254"/>
                  <a:pt x="22693" y="0"/>
                  <a:pt x="30884" y="0"/>
                </a:cubicBezTo>
                <a:close/>
              </a:path>
            </a:pathLst>
          </a:custGeom>
          <a:solidFill>
            <a:srgbClr val="1313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 name="Google Shape;407;p31">
            <a:extLst>
              <a:ext uri="{FF2B5EF4-FFF2-40B4-BE49-F238E27FC236}">
                <a16:creationId xmlns:a16="http://schemas.microsoft.com/office/drawing/2014/main" id="{D8D97490-E2A3-E58B-C7BE-8EDE13591060}"/>
              </a:ext>
            </a:extLst>
          </p:cNvPr>
          <p:cNvSpPr/>
          <p:nvPr/>
        </p:nvSpPr>
        <p:spPr>
          <a:xfrm>
            <a:off x="230648" y="361024"/>
            <a:ext cx="17910394" cy="992453"/>
          </a:xfrm>
          <a:custGeom>
            <a:avLst/>
            <a:gdLst/>
            <a:ahLst/>
            <a:cxnLst/>
            <a:rect l="l" t="t" r="r" b="b"/>
            <a:pathLst>
              <a:path w="2216815" h="621229" extrusionOk="0">
                <a:moveTo>
                  <a:pt x="27594" y="0"/>
                </a:moveTo>
                <a:lnTo>
                  <a:pt x="2189221" y="0"/>
                </a:lnTo>
                <a:cubicBezTo>
                  <a:pt x="2204461" y="0"/>
                  <a:pt x="2216815" y="12354"/>
                  <a:pt x="2216815" y="27594"/>
                </a:cubicBezTo>
                <a:lnTo>
                  <a:pt x="2216815" y="593635"/>
                </a:lnTo>
                <a:cubicBezTo>
                  <a:pt x="2216815" y="600954"/>
                  <a:pt x="2213908" y="607972"/>
                  <a:pt x="2208733" y="613147"/>
                </a:cubicBezTo>
                <a:cubicBezTo>
                  <a:pt x="2203559" y="618322"/>
                  <a:pt x="2196540" y="621229"/>
                  <a:pt x="2189221" y="621229"/>
                </a:cubicBezTo>
                <a:lnTo>
                  <a:pt x="27594" y="621229"/>
                </a:lnTo>
                <a:cubicBezTo>
                  <a:pt x="20276" y="621229"/>
                  <a:pt x="13257" y="618322"/>
                  <a:pt x="8082" y="613147"/>
                </a:cubicBezTo>
                <a:cubicBezTo>
                  <a:pt x="2907" y="607972"/>
                  <a:pt x="0" y="600954"/>
                  <a:pt x="0" y="593635"/>
                </a:cubicBezTo>
                <a:lnTo>
                  <a:pt x="0" y="27594"/>
                </a:lnTo>
                <a:cubicBezTo>
                  <a:pt x="0" y="20276"/>
                  <a:pt x="2907" y="13257"/>
                  <a:pt x="8082" y="8082"/>
                </a:cubicBezTo>
                <a:cubicBezTo>
                  <a:pt x="13257" y="2907"/>
                  <a:pt x="20276" y="0"/>
                  <a:pt x="27594" y="0"/>
                </a:cubicBezTo>
                <a:close/>
              </a:path>
            </a:pathLst>
          </a:custGeom>
          <a:solidFill>
            <a:schemeClr val="accent1">
              <a:lumMod val="20000"/>
              <a:lumOff val="80000"/>
            </a:schemeClr>
          </a:solidFill>
          <a:ln>
            <a:noFill/>
          </a:ln>
        </p:spPr>
        <p:txBody>
          <a:bodyPr spcFirstLastPara="1" wrap="square" lIns="91425" tIns="91425" rIns="91425" bIns="91425" anchor="ctr" anchorCtr="0">
            <a:noAutofit/>
          </a:bodyPr>
          <a:lstStyle/>
          <a:p>
            <a:pPr algn="l"/>
            <a:r>
              <a:rPr lang="en-US" sz="3600" b="0" i="0" dirty="0">
                <a:solidFill>
                  <a:srgbClr val="24292E"/>
                </a:solidFill>
                <a:effectLst/>
                <a:latin typeface="Plus Jakarta Sans"/>
              </a:rPr>
              <a:t>Are there any interesting patterns or clusters in customer behavior that can be visualized to identify potential market segments?</a:t>
            </a:r>
          </a:p>
        </p:txBody>
      </p:sp>
      <p:sp>
        <p:nvSpPr>
          <p:cNvPr id="4" name="Rectangle 3">
            <a:extLst>
              <a:ext uri="{FF2B5EF4-FFF2-40B4-BE49-F238E27FC236}">
                <a16:creationId xmlns:a16="http://schemas.microsoft.com/office/drawing/2014/main" id="{94931BA8-3987-34BA-9F60-D9FDB4DFC1FA}"/>
              </a:ext>
            </a:extLst>
          </p:cNvPr>
          <p:cNvSpPr/>
          <p:nvPr/>
        </p:nvSpPr>
        <p:spPr>
          <a:xfrm>
            <a:off x="408215" y="2481943"/>
            <a:ext cx="7183891" cy="462098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A87FE028-8014-057E-8E2C-C4852D1BFA25}"/>
              </a:ext>
            </a:extLst>
          </p:cNvPr>
          <p:cNvSpPr/>
          <p:nvPr/>
        </p:nvSpPr>
        <p:spPr>
          <a:xfrm>
            <a:off x="7659471" y="2481944"/>
            <a:ext cx="10220315" cy="4620986"/>
          </a:xfrm>
          <a:prstGeom prst="rect">
            <a:avLst/>
          </a:prstGeom>
          <a:solidFill>
            <a:schemeClr val="accent4">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Flowchart: Alternate Process 6">
            <a:extLst>
              <a:ext uri="{FF2B5EF4-FFF2-40B4-BE49-F238E27FC236}">
                <a16:creationId xmlns:a16="http://schemas.microsoft.com/office/drawing/2014/main" id="{5713A88A-047C-558E-10C4-D0B86085C6AE}"/>
              </a:ext>
            </a:extLst>
          </p:cNvPr>
          <p:cNvSpPr/>
          <p:nvPr/>
        </p:nvSpPr>
        <p:spPr>
          <a:xfrm>
            <a:off x="274140" y="7618028"/>
            <a:ext cx="17739718" cy="2462024"/>
          </a:xfrm>
          <a:prstGeom prst="flowChartAlternateProcess">
            <a:avLst/>
          </a:prstGeom>
          <a:solidFill>
            <a:schemeClr val="accent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2"/>
            <a:r>
              <a:rPr lang="en-US" sz="2800" dirty="0">
                <a:solidFill>
                  <a:schemeClr val="tx1"/>
                </a:solidFill>
              </a:rPr>
              <a:t>USA, Germany, and Austria are the top three countries with the highest total sales, making them key target markets. Their consistently high values across multiple product categories suggest a strong and diverse demand. </a:t>
            </a:r>
          </a:p>
          <a:p>
            <a:pPr lvl="2"/>
            <a:r>
              <a:rPr lang="en-US" sz="2800" dirty="0">
                <a:solidFill>
                  <a:schemeClr val="tx1"/>
                </a:solidFill>
              </a:rPr>
              <a:t>From the analysis we can understood that all category have a kind of equal level sales it may because of the </a:t>
            </a:r>
            <a:r>
              <a:rPr lang="en-US" sz="2800" dirty="0" err="1">
                <a:solidFill>
                  <a:schemeClr val="tx1"/>
                </a:solidFill>
              </a:rPr>
              <a:t>availablity</a:t>
            </a:r>
            <a:r>
              <a:rPr lang="en-US" sz="2800" dirty="0">
                <a:solidFill>
                  <a:schemeClr val="tx1"/>
                </a:solidFill>
              </a:rPr>
              <a:t> of the </a:t>
            </a:r>
            <a:r>
              <a:rPr lang="en-US" sz="2800" dirty="0" err="1">
                <a:solidFill>
                  <a:schemeClr val="tx1"/>
                </a:solidFill>
              </a:rPr>
              <a:t>product.So</a:t>
            </a:r>
            <a:r>
              <a:rPr lang="en-US" sz="2800" dirty="0">
                <a:solidFill>
                  <a:schemeClr val="tx1"/>
                </a:solidFill>
              </a:rPr>
              <a:t> we have to focus on that.</a:t>
            </a:r>
          </a:p>
        </p:txBody>
      </p:sp>
      <p:sp>
        <p:nvSpPr>
          <p:cNvPr id="8" name="TextBox 7">
            <a:extLst>
              <a:ext uri="{FF2B5EF4-FFF2-40B4-BE49-F238E27FC236}">
                <a16:creationId xmlns:a16="http://schemas.microsoft.com/office/drawing/2014/main" id="{3E41BEC3-421D-A381-CCD3-579C66D9C6CC}"/>
              </a:ext>
            </a:extLst>
          </p:cNvPr>
          <p:cNvSpPr txBox="1"/>
          <p:nvPr/>
        </p:nvSpPr>
        <p:spPr>
          <a:xfrm>
            <a:off x="340850" y="1958723"/>
            <a:ext cx="4604657" cy="523220"/>
          </a:xfrm>
          <a:prstGeom prst="rect">
            <a:avLst/>
          </a:prstGeom>
          <a:noFill/>
        </p:spPr>
        <p:txBody>
          <a:bodyPr wrap="square" rtlCol="0">
            <a:spAutoFit/>
          </a:bodyPr>
          <a:lstStyle/>
          <a:p>
            <a:r>
              <a:rPr lang="en-US" sz="2800" dirty="0">
                <a:solidFill>
                  <a:schemeClr val="bg1"/>
                </a:solidFill>
              </a:rPr>
              <a:t>SQL Query</a:t>
            </a:r>
            <a:endParaRPr lang="en-IN" sz="2800" dirty="0">
              <a:solidFill>
                <a:schemeClr val="bg1"/>
              </a:solidFill>
            </a:endParaRPr>
          </a:p>
        </p:txBody>
      </p:sp>
      <p:sp>
        <p:nvSpPr>
          <p:cNvPr id="9" name="TextBox 8">
            <a:extLst>
              <a:ext uri="{FF2B5EF4-FFF2-40B4-BE49-F238E27FC236}">
                <a16:creationId xmlns:a16="http://schemas.microsoft.com/office/drawing/2014/main" id="{92B7BDA7-A46D-4D45-11C5-1A2268607626}"/>
              </a:ext>
            </a:extLst>
          </p:cNvPr>
          <p:cNvSpPr txBox="1"/>
          <p:nvPr/>
        </p:nvSpPr>
        <p:spPr>
          <a:xfrm>
            <a:off x="7854045" y="1966845"/>
            <a:ext cx="4604657" cy="523220"/>
          </a:xfrm>
          <a:prstGeom prst="rect">
            <a:avLst/>
          </a:prstGeom>
          <a:noFill/>
        </p:spPr>
        <p:txBody>
          <a:bodyPr wrap="square" rtlCol="0">
            <a:spAutoFit/>
          </a:bodyPr>
          <a:lstStyle/>
          <a:p>
            <a:r>
              <a:rPr lang="en-US" sz="2800" dirty="0">
                <a:solidFill>
                  <a:schemeClr val="bg1"/>
                </a:solidFill>
              </a:rPr>
              <a:t>Visuals</a:t>
            </a:r>
            <a:endParaRPr lang="en-IN" sz="2800" dirty="0">
              <a:solidFill>
                <a:schemeClr val="bg1"/>
              </a:solidFill>
            </a:endParaRPr>
          </a:p>
        </p:txBody>
      </p:sp>
      <p:sp>
        <p:nvSpPr>
          <p:cNvPr id="10" name="TextBox 9">
            <a:extLst>
              <a:ext uri="{FF2B5EF4-FFF2-40B4-BE49-F238E27FC236}">
                <a16:creationId xmlns:a16="http://schemas.microsoft.com/office/drawing/2014/main" id="{4178243F-1D9C-C7F7-97D4-D17582B2EB53}"/>
              </a:ext>
            </a:extLst>
          </p:cNvPr>
          <p:cNvSpPr txBox="1"/>
          <p:nvPr/>
        </p:nvSpPr>
        <p:spPr>
          <a:xfrm>
            <a:off x="408215" y="7102929"/>
            <a:ext cx="4604657" cy="523220"/>
          </a:xfrm>
          <a:prstGeom prst="rect">
            <a:avLst/>
          </a:prstGeom>
          <a:noFill/>
        </p:spPr>
        <p:txBody>
          <a:bodyPr wrap="square" rtlCol="0">
            <a:spAutoFit/>
          </a:bodyPr>
          <a:lstStyle/>
          <a:p>
            <a:r>
              <a:rPr lang="en-US" sz="2800" dirty="0">
                <a:solidFill>
                  <a:schemeClr val="bg1"/>
                </a:solidFill>
              </a:rPr>
              <a:t>Conclusion</a:t>
            </a:r>
            <a:endParaRPr lang="en-IN" sz="2800" dirty="0">
              <a:solidFill>
                <a:schemeClr val="bg1"/>
              </a:solidFill>
            </a:endParaRPr>
          </a:p>
        </p:txBody>
      </p:sp>
      <p:pic>
        <p:nvPicPr>
          <p:cNvPr id="6" name="Picture 5">
            <a:extLst>
              <a:ext uri="{FF2B5EF4-FFF2-40B4-BE49-F238E27FC236}">
                <a16:creationId xmlns:a16="http://schemas.microsoft.com/office/drawing/2014/main" id="{28AA1EFD-9805-C9AD-A1CC-D128222D16EC}"/>
              </a:ext>
            </a:extLst>
          </p:cNvPr>
          <p:cNvPicPr>
            <a:picLocks noChangeAspect="1"/>
          </p:cNvPicPr>
          <p:nvPr/>
        </p:nvPicPr>
        <p:blipFill>
          <a:blip r:embed="rId5"/>
          <a:stretch>
            <a:fillRect/>
          </a:stretch>
        </p:blipFill>
        <p:spPr>
          <a:xfrm>
            <a:off x="7795407" y="2563240"/>
            <a:ext cx="9984593" cy="4401855"/>
          </a:xfrm>
          <a:prstGeom prst="rect">
            <a:avLst/>
          </a:prstGeom>
        </p:spPr>
      </p:pic>
      <p:pic>
        <p:nvPicPr>
          <p:cNvPr id="12" name="Picture 11">
            <a:extLst>
              <a:ext uri="{FF2B5EF4-FFF2-40B4-BE49-F238E27FC236}">
                <a16:creationId xmlns:a16="http://schemas.microsoft.com/office/drawing/2014/main" id="{EBDC8763-D36A-6AB1-557A-C0F2D7C08376}"/>
              </a:ext>
            </a:extLst>
          </p:cNvPr>
          <p:cNvPicPr>
            <a:picLocks noChangeAspect="1"/>
          </p:cNvPicPr>
          <p:nvPr/>
        </p:nvPicPr>
        <p:blipFill>
          <a:blip r:embed="rId6"/>
          <a:stretch>
            <a:fillRect/>
          </a:stretch>
        </p:blipFill>
        <p:spPr>
          <a:xfrm>
            <a:off x="603941" y="2563240"/>
            <a:ext cx="6794274" cy="4401855"/>
          </a:xfrm>
          <a:prstGeom prst="rect">
            <a:avLst/>
          </a:prstGeom>
        </p:spPr>
      </p:pic>
    </p:spTree>
    <p:extLst>
      <p:ext uri="{BB962C8B-B14F-4D97-AF65-F5344CB8AC3E}">
        <p14:creationId xmlns:p14="http://schemas.microsoft.com/office/powerpoint/2010/main" val="3900821557"/>
      </p:ext>
    </p:extLst>
  </p:cSld>
  <p:clrMapOvr>
    <a:masterClrMapping/>
  </p:clrMapOvr>
  <p:transition spd="slow">
    <p:push/>
  </p:transition>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545454"/>
        </a:solidFill>
        <a:effectLst/>
      </p:bgPr>
    </p:bg>
    <p:spTree>
      <p:nvGrpSpPr>
        <p:cNvPr id="1" name="Shape 387">
          <a:extLst>
            <a:ext uri="{FF2B5EF4-FFF2-40B4-BE49-F238E27FC236}">
              <a16:creationId xmlns:a16="http://schemas.microsoft.com/office/drawing/2014/main" id="{4B852609-E120-5417-E0BA-A0A10B00DF8A}"/>
            </a:ext>
          </a:extLst>
        </p:cNvPr>
        <p:cNvGrpSpPr/>
        <p:nvPr/>
      </p:nvGrpSpPr>
      <p:grpSpPr>
        <a:xfrm>
          <a:off x="0" y="0"/>
          <a:ext cx="0" cy="0"/>
          <a:chOff x="0" y="0"/>
          <a:chExt cx="0" cy="0"/>
        </a:xfrm>
      </p:grpSpPr>
      <p:pic>
        <p:nvPicPr>
          <p:cNvPr id="388" name="Google Shape;388;p30">
            <a:extLst>
              <a:ext uri="{FF2B5EF4-FFF2-40B4-BE49-F238E27FC236}">
                <a16:creationId xmlns:a16="http://schemas.microsoft.com/office/drawing/2014/main" id="{674A1258-0FF9-E67F-FF19-DDC64B55D89F}"/>
              </a:ext>
            </a:extLst>
          </p:cNvPr>
          <p:cNvPicPr preferRelativeResize="0"/>
          <p:nvPr/>
        </p:nvPicPr>
        <p:blipFill rotWithShape="1">
          <a:blip r:embed="rId3">
            <a:alphaModFix/>
          </a:blip>
          <a:srcRect b="38867"/>
          <a:stretch/>
        </p:blipFill>
        <p:spPr>
          <a:xfrm>
            <a:off x="7306125" y="6956974"/>
            <a:ext cx="5792123" cy="3330025"/>
          </a:xfrm>
          <a:prstGeom prst="rect">
            <a:avLst/>
          </a:prstGeom>
          <a:noFill/>
          <a:ln>
            <a:noFill/>
          </a:ln>
        </p:spPr>
      </p:pic>
      <p:pic>
        <p:nvPicPr>
          <p:cNvPr id="389" name="Google Shape;389;p30">
            <a:extLst>
              <a:ext uri="{FF2B5EF4-FFF2-40B4-BE49-F238E27FC236}">
                <a16:creationId xmlns:a16="http://schemas.microsoft.com/office/drawing/2014/main" id="{F269EC38-F916-B76E-CE3C-546C2E6F3DF5}"/>
              </a:ext>
            </a:extLst>
          </p:cNvPr>
          <p:cNvPicPr preferRelativeResize="0"/>
          <p:nvPr/>
        </p:nvPicPr>
        <p:blipFill rotWithShape="1">
          <a:blip r:embed="rId4">
            <a:alphaModFix/>
          </a:blip>
          <a:srcRect r="56049"/>
          <a:stretch/>
        </p:blipFill>
        <p:spPr>
          <a:xfrm>
            <a:off x="15744847" y="0"/>
            <a:ext cx="2543149" cy="10287002"/>
          </a:xfrm>
          <a:prstGeom prst="rect">
            <a:avLst/>
          </a:prstGeom>
          <a:noFill/>
          <a:ln>
            <a:noFill/>
          </a:ln>
        </p:spPr>
      </p:pic>
      <p:sp>
        <p:nvSpPr>
          <p:cNvPr id="390" name="Google Shape;390;p30">
            <a:extLst>
              <a:ext uri="{FF2B5EF4-FFF2-40B4-BE49-F238E27FC236}">
                <a16:creationId xmlns:a16="http://schemas.microsoft.com/office/drawing/2014/main" id="{7AB5FE64-2C44-AC59-F32E-32EAB889C190}"/>
              </a:ext>
            </a:extLst>
          </p:cNvPr>
          <p:cNvSpPr/>
          <p:nvPr/>
        </p:nvSpPr>
        <p:spPr>
          <a:xfrm>
            <a:off x="146957" y="1714500"/>
            <a:ext cx="17994085" cy="8572500"/>
          </a:xfrm>
          <a:custGeom>
            <a:avLst/>
            <a:gdLst/>
            <a:ahLst/>
            <a:cxnLst/>
            <a:rect l="l" t="t" r="r" b="b"/>
            <a:pathLst>
              <a:path w="1980647" h="1466569" extrusionOk="0">
                <a:moveTo>
                  <a:pt x="30884" y="0"/>
                </a:moveTo>
                <a:lnTo>
                  <a:pt x="1949763" y="0"/>
                </a:lnTo>
                <a:cubicBezTo>
                  <a:pt x="1966820" y="0"/>
                  <a:pt x="1980647" y="13827"/>
                  <a:pt x="1980647" y="30884"/>
                </a:cubicBezTo>
                <a:lnTo>
                  <a:pt x="1980647" y="1435684"/>
                </a:lnTo>
                <a:cubicBezTo>
                  <a:pt x="1980647" y="1443875"/>
                  <a:pt x="1977393" y="1451731"/>
                  <a:pt x="1971601" y="1457523"/>
                </a:cubicBezTo>
                <a:cubicBezTo>
                  <a:pt x="1965809" y="1463315"/>
                  <a:pt x="1957954" y="1466569"/>
                  <a:pt x="1949763" y="1466569"/>
                </a:cubicBezTo>
                <a:lnTo>
                  <a:pt x="30884" y="1466569"/>
                </a:lnTo>
                <a:cubicBezTo>
                  <a:pt x="13827" y="1466569"/>
                  <a:pt x="0" y="1452741"/>
                  <a:pt x="0" y="1435684"/>
                </a:cubicBezTo>
                <a:lnTo>
                  <a:pt x="0" y="30884"/>
                </a:lnTo>
                <a:cubicBezTo>
                  <a:pt x="0" y="22693"/>
                  <a:pt x="3254" y="14838"/>
                  <a:pt x="9046" y="9046"/>
                </a:cubicBezTo>
                <a:cubicBezTo>
                  <a:pt x="14838" y="3254"/>
                  <a:pt x="22693" y="0"/>
                  <a:pt x="30884" y="0"/>
                </a:cubicBezTo>
                <a:close/>
              </a:path>
            </a:pathLst>
          </a:custGeom>
          <a:solidFill>
            <a:srgbClr val="1313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 name="Google Shape;407;p31">
            <a:extLst>
              <a:ext uri="{FF2B5EF4-FFF2-40B4-BE49-F238E27FC236}">
                <a16:creationId xmlns:a16="http://schemas.microsoft.com/office/drawing/2014/main" id="{95DC8C80-94F3-6275-19EC-C2C93AD6C795}"/>
              </a:ext>
            </a:extLst>
          </p:cNvPr>
          <p:cNvSpPr/>
          <p:nvPr/>
        </p:nvSpPr>
        <p:spPr>
          <a:xfrm>
            <a:off x="230648" y="361024"/>
            <a:ext cx="17910394" cy="992453"/>
          </a:xfrm>
          <a:custGeom>
            <a:avLst/>
            <a:gdLst/>
            <a:ahLst/>
            <a:cxnLst/>
            <a:rect l="l" t="t" r="r" b="b"/>
            <a:pathLst>
              <a:path w="2216815" h="621229" extrusionOk="0">
                <a:moveTo>
                  <a:pt x="27594" y="0"/>
                </a:moveTo>
                <a:lnTo>
                  <a:pt x="2189221" y="0"/>
                </a:lnTo>
                <a:cubicBezTo>
                  <a:pt x="2204461" y="0"/>
                  <a:pt x="2216815" y="12354"/>
                  <a:pt x="2216815" y="27594"/>
                </a:cubicBezTo>
                <a:lnTo>
                  <a:pt x="2216815" y="593635"/>
                </a:lnTo>
                <a:cubicBezTo>
                  <a:pt x="2216815" y="600954"/>
                  <a:pt x="2213908" y="607972"/>
                  <a:pt x="2208733" y="613147"/>
                </a:cubicBezTo>
                <a:cubicBezTo>
                  <a:pt x="2203559" y="618322"/>
                  <a:pt x="2196540" y="621229"/>
                  <a:pt x="2189221" y="621229"/>
                </a:cubicBezTo>
                <a:lnTo>
                  <a:pt x="27594" y="621229"/>
                </a:lnTo>
                <a:cubicBezTo>
                  <a:pt x="20276" y="621229"/>
                  <a:pt x="13257" y="618322"/>
                  <a:pt x="8082" y="613147"/>
                </a:cubicBezTo>
                <a:cubicBezTo>
                  <a:pt x="2907" y="607972"/>
                  <a:pt x="0" y="600954"/>
                  <a:pt x="0" y="593635"/>
                </a:cubicBezTo>
                <a:lnTo>
                  <a:pt x="0" y="27594"/>
                </a:lnTo>
                <a:cubicBezTo>
                  <a:pt x="0" y="20276"/>
                  <a:pt x="2907" y="13257"/>
                  <a:pt x="8082" y="8082"/>
                </a:cubicBezTo>
                <a:cubicBezTo>
                  <a:pt x="13257" y="2907"/>
                  <a:pt x="20276" y="0"/>
                  <a:pt x="27594" y="0"/>
                </a:cubicBezTo>
                <a:close/>
              </a:path>
            </a:pathLst>
          </a:custGeom>
          <a:solidFill>
            <a:schemeClr val="accent1">
              <a:lumMod val="20000"/>
              <a:lumOff val="80000"/>
            </a:schemeClr>
          </a:solidFill>
          <a:ln>
            <a:noFill/>
          </a:ln>
        </p:spPr>
        <p:txBody>
          <a:bodyPr spcFirstLastPara="1" wrap="square" lIns="91425" tIns="91425" rIns="91425" bIns="91425" anchor="ctr" anchorCtr="0">
            <a:noAutofit/>
          </a:bodyPr>
          <a:lstStyle/>
          <a:p>
            <a:pPr algn="l"/>
            <a:r>
              <a:rPr lang="en-US" sz="3600" b="0" i="0" dirty="0">
                <a:solidFill>
                  <a:srgbClr val="24292E"/>
                </a:solidFill>
                <a:effectLst/>
                <a:latin typeface="Plus Jakarta Sans"/>
              </a:rPr>
              <a:t>Are there any specific product categories or SKUs that contribute significantly to order revenue? Can we identify them through visualizations?</a:t>
            </a:r>
          </a:p>
        </p:txBody>
      </p:sp>
      <p:sp>
        <p:nvSpPr>
          <p:cNvPr id="4" name="Rectangle 3">
            <a:extLst>
              <a:ext uri="{FF2B5EF4-FFF2-40B4-BE49-F238E27FC236}">
                <a16:creationId xmlns:a16="http://schemas.microsoft.com/office/drawing/2014/main" id="{0DDA0872-BAB8-7458-5B0F-0AA447D25FDF}"/>
              </a:ext>
            </a:extLst>
          </p:cNvPr>
          <p:cNvSpPr/>
          <p:nvPr/>
        </p:nvSpPr>
        <p:spPr>
          <a:xfrm>
            <a:off x="408215" y="2481943"/>
            <a:ext cx="7183891" cy="462098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541754B6-6FC1-B896-64C1-587DFF76FE82}"/>
              </a:ext>
            </a:extLst>
          </p:cNvPr>
          <p:cNvSpPr/>
          <p:nvPr/>
        </p:nvSpPr>
        <p:spPr>
          <a:xfrm>
            <a:off x="7659471" y="2481944"/>
            <a:ext cx="10220315" cy="4620986"/>
          </a:xfrm>
          <a:prstGeom prst="rect">
            <a:avLst/>
          </a:prstGeom>
          <a:solidFill>
            <a:schemeClr val="accent4">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Flowchart: Alternate Process 6">
            <a:extLst>
              <a:ext uri="{FF2B5EF4-FFF2-40B4-BE49-F238E27FC236}">
                <a16:creationId xmlns:a16="http://schemas.microsoft.com/office/drawing/2014/main" id="{2D4437BC-0FAA-13E3-2AC7-F6304DE357F9}"/>
              </a:ext>
            </a:extLst>
          </p:cNvPr>
          <p:cNvSpPr/>
          <p:nvPr/>
        </p:nvSpPr>
        <p:spPr>
          <a:xfrm>
            <a:off x="274140" y="7618028"/>
            <a:ext cx="17739718" cy="2462024"/>
          </a:xfrm>
          <a:prstGeom prst="flowChartAlternateProcess">
            <a:avLst/>
          </a:prstGeom>
          <a:solidFill>
            <a:schemeClr val="accent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rPr>
              <a:t>From the visualization and data table, we can observe that the Beverages category has generated the highest total sales and revenue. This indicates strong demand, so maintaining a consistent supply of products under this category is crucial. Expanding the range and ensuring availability can help sustain and even boost revenue further.</a:t>
            </a:r>
          </a:p>
          <a:p>
            <a:r>
              <a:rPr lang="en-US" sz="2000" dirty="0">
                <a:solidFill>
                  <a:schemeClr val="tx1"/>
                </a:solidFill>
              </a:rPr>
              <a:t>On the other hand, the Meat/Poultry category has recorded the lowest revenue. To improve performance in this category, it is recommended to:</a:t>
            </a:r>
          </a:p>
          <a:p>
            <a:r>
              <a:rPr lang="en-US" sz="2000" dirty="0">
                <a:solidFill>
                  <a:schemeClr val="tx1"/>
                </a:solidFill>
              </a:rPr>
              <a:t>Enhance marketing efforts to increase product visibility and appeal.</a:t>
            </a:r>
          </a:p>
          <a:p>
            <a:r>
              <a:rPr lang="en-US" sz="2000" dirty="0">
                <a:solidFill>
                  <a:schemeClr val="tx1"/>
                </a:solidFill>
              </a:rPr>
              <a:t>Collect and analyze customer reviews and feedback to identify quality or satisfaction issues.</a:t>
            </a:r>
          </a:p>
          <a:p>
            <a:r>
              <a:rPr lang="en-US" sz="2000" dirty="0">
                <a:solidFill>
                  <a:schemeClr val="tx1"/>
                </a:solidFill>
              </a:rPr>
              <a:t>Focus on improving product quality to better meet customer expectations.</a:t>
            </a:r>
          </a:p>
          <a:p>
            <a:r>
              <a:rPr lang="en-US" sz="2000" dirty="0">
                <a:solidFill>
                  <a:schemeClr val="tx1"/>
                </a:solidFill>
              </a:rPr>
              <a:t>By taking these actions, we can aim to increase customer interest and revenue contribution from the Meat/Poultry category.</a:t>
            </a:r>
          </a:p>
        </p:txBody>
      </p:sp>
      <p:sp>
        <p:nvSpPr>
          <p:cNvPr id="8" name="TextBox 7">
            <a:extLst>
              <a:ext uri="{FF2B5EF4-FFF2-40B4-BE49-F238E27FC236}">
                <a16:creationId xmlns:a16="http://schemas.microsoft.com/office/drawing/2014/main" id="{BED75758-A497-A6E1-F563-8B65C06EAB3A}"/>
              </a:ext>
            </a:extLst>
          </p:cNvPr>
          <p:cNvSpPr txBox="1"/>
          <p:nvPr/>
        </p:nvSpPr>
        <p:spPr>
          <a:xfrm>
            <a:off x="340850" y="1958723"/>
            <a:ext cx="4604657" cy="523220"/>
          </a:xfrm>
          <a:prstGeom prst="rect">
            <a:avLst/>
          </a:prstGeom>
          <a:noFill/>
        </p:spPr>
        <p:txBody>
          <a:bodyPr wrap="square" rtlCol="0">
            <a:spAutoFit/>
          </a:bodyPr>
          <a:lstStyle/>
          <a:p>
            <a:r>
              <a:rPr lang="en-US" sz="2800" dirty="0">
                <a:solidFill>
                  <a:schemeClr val="bg1"/>
                </a:solidFill>
              </a:rPr>
              <a:t>SQL Query</a:t>
            </a:r>
            <a:endParaRPr lang="en-IN" sz="2800" dirty="0">
              <a:solidFill>
                <a:schemeClr val="bg1"/>
              </a:solidFill>
            </a:endParaRPr>
          </a:p>
        </p:txBody>
      </p:sp>
      <p:sp>
        <p:nvSpPr>
          <p:cNvPr id="9" name="TextBox 8">
            <a:extLst>
              <a:ext uri="{FF2B5EF4-FFF2-40B4-BE49-F238E27FC236}">
                <a16:creationId xmlns:a16="http://schemas.microsoft.com/office/drawing/2014/main" id="{B36DA4F1-25FC-0E27-1C2C-3BAED03F35E8}"/>
              </a:ext>
            </a:extLst>
          </p:cNvPr>
          <p:cNvSpPr txBox="1"/>
          <p:nvPr/>
        </p:nvSpPr>
        <p:spPr>
          <a:xfrm>
            <a:off x="7854045" y="1966845"/>
            <a:ext cx="4604657" cy="523220"/>
          </a:xfrm>
          <a:prstGeom prst="rect">
            <a:avLst/>
          </a:prstGeom>
          <a:noFill/>
        </p:spPr>
        <p:txBody>
          <a:bodyPr wrap="square" rtlCol="0">
            <a:spAutoFit/>
          </a:bodyPr>
          <a:lstStyle/>
          <a:p>
            <a:r>
              <a:rPr lang="en-US" sz="2800" dirty="0">
                <a:solidFill>
                  <a:schemeClr val="bg1"/>
                </a:solidFill>
              </a:rPr>
              <a:t>Visuals</a:t>
            </a:r>
            <a:endParaRPr lang="en-IN" sz="2800" dirty="0">
              <a:solidFill>
                <a:schemeClr val="bg1"/>
              </a:solidFill>
            </a:endParaRPr>
          </a:p>
        </p:txBody>
      </p:sp>
      <p:sp>
        <p:nvSpPr>
          <p:cNvPr id="10" name="TextBox 9">
            <a:extLst>
              <a:ext uri="{FF2B5EF4-FFF2-40B4-BE49-F238E27FC236}">
                <a16:creationId xmlns:a16="http://schemas.microsoft.com/office/drawing/2014/main" id="{B02836C6-A2C0-3D9B-B7CE-38B50C2BEEC3}"/>
              </a:ext>
            </a:extLst>
          </p:cNvPr>
          <p:cNvSpPr txBox="1"/>
          <p:nvPr/>
        </p:nvSpPr>
        <p:spPr>
          <a:xfrm>
            <a:off x="408215" y="7102929"/>
            <a:ext cx="4604657" cy="523220"/>
          </a:xfrm>
          <a:prstGeom prst="rect">
            <a:avLst/>
          </a:prstGeom>
          <a:noFill/>
        </p:spPr>
        <p:txBody>
          <a:bodyPr wrap="square" rtlCol="0">
            <a:spAutoFit/>
          </a:bodyPr>
          <a:lstStyle/>
          <a:p>
            <a:r>
              <a:rPr lang="en-US" sz="2800" dirty="0">
                <a:solidFill>
                  <a:schemeClr val="bg1"/>
                </a:solidFill>
              </a:rPr>
              <a:t>Conclusion</a:t>
            </a:r>
            <a:endParaRPr lang="en-IN" sz="2800" dirty="0">
              <a:solidFill>
                <a:schemeClr val="bg1"/>
              </a:solidFill>
            </a:endParaRPr>
          </a:p>
        </p:txBody>
      </p:sp>
      <p:pic>
        <p:nvPicPr>
          <p:cNvPr id="6" name="Picture 5">
            <a:extLst>
              <a:ext uri="{FF2B5EF4-FFF2-40B4-BE49-F238E27FC236}">
                <a16:creationId xmlns:a16="http://schemas.microsoft.com/office/drawing/2014/main" id="{C4909C5C-F5D7-42B7-D883-69ED67F74977}"/>
              </a:ext>
            </a:extLst>
          </p:cNvPr>
          <p:cNvPicPr>
            <a:picLocks noChangeAspect="1"/>
          </p:cNvPicPr>
          <p:nvPr/>
        </p:nvPicPr>
        <p:blipFill>
          <a:blip r:embed="rId5"/>
          <a:stretch>
            <a:fillRect/>
          </a:stretch>
        </p:blipFill>
        <p:spPr>
          <a:xfrm>
            <a:off x="491275" y="2505020"/>
            <a:ext cx="7021242" cy="4443832"/>
          </a:xfrm>
          <a:prstGeom prst="rect">
            <a:avLst/>
          </a:prstGeom>
        </p:spPr>
      </p:pic>
      <p:pic>
        <p:nvPicPr>
          <p:cNvPr id="12" name="Picture 11">
            <a:extLst>
              <a:ext uri="{FF2B5EF4-FFF2-40B4-BE49-F238E27FC236}">
                <a16:creationId xmlns:a16="http://schemas.microsoft.com/office/drawing/2014/main" id="{0C355195-6F75-B713-3149-69EA8A6F02D4}"/>
              </a:ext>
            </a:extLst>
          </p:cNvPr>
          <p:cNvPicPr>
            <a:picLocks noChangeAspect="1"/>
          </p:cNvPicPr>
          <p:nvPr/>
        </p:nvPicPr>
        <p:blipFill>
          <a:blip r:embed="rId6"/>
          <a:stretch>
            <a:fillRect/>
          </a:stretch>
        </p:blipFill>
        <p:spPr>
          <a:xfrm>
            <a:off x="7675165" y="2498187"/>
            <a:ext cx="10204619" cy="4608462"/>
          </a:xfrm>
          <a:prstGeom prst="rect">
            <a:avLst/>
          </a:prstGeom>
        </p:spPr>
      </p:pic>
    </p:spTree>
    <p:extLst>
      <p:ext uri="{BB962C8B-B14F-4D97-AF65-F5344CB8AC3E}">
        <p14:creationId xmlns:p14="http://schemas.microsoft.com/office/powerpoint/2010/main" val="3935324151"/>
      </p:ext>
    </p:extLst>
  </p:cSld>
  <p:clrMapOvr>
    <a:masterClrMapping/>
  </p:clrMapOvr>
  <p:transition spd="slow">
    <p:push/>
  </p:transition>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545454"/>
        </a:solidFill>
        <a:effectLst/>
      </p:bgPr>
    </p:bg>
    <p:spTree>
      <p:nvGrpSpPr>
        <p:cNvPr id="1" name="Shape 387">
          <a:extLst>
            <a:ext uri="{FF2B5EF4-FFF2-40B4-BE49-F238E27FC236}">
              <a16:creationId xmlns:a16="http://schemas.microsoft.com/office/drawing/2014/main" id="{BBFA7057-B0A0-B2B8-61B7-50B9572502B1}"/>
            </a:ext>
          </a:extLst>
        </p:cNvPr>
        <p:cNvGrpSpPr/>
        <p:nvPr/>
      </p:nvGrpSpPr>
      <p:grpSpPr>
        <a:xfrm>
          <a:off x="0" y="0"/>
          <a:ext cx="0" cy="0"/>
          <a:chOff x="0" y="0"/>
          <a:chExt cx="0" cy="0"/>
        </a:xfrm>
      </p:grpSpPr>
      <p:pic>
        <p:nvPicPr>
          <p:cNvPr id="388" name="Google Shape;388;p30">
            <a:extLst>
              <a:ext uri="{FF2B5EF4-FFF2-40B4-BE49-F238E27FC236}">
                <a16:creationId xmlns:a16="http://schemas.microsoft.com/office/drawing/2014/main" id="{FF7C8676-B6CB-7A79-F6B3-5D09F4C90A85}"/>
              </a:ext>
            </a:extLst>
          </p:cNvPr>
          <p:cNvPicPr preferRelativeResize="0"/>
          <p:nvPr/>
        </p:nvPicPr>
        <p:blipFill rotWithShape="1">
          <a:blip r:embed="rId3">
            <a:alphaModFix/>
          </a:blip>
          <a:srcRect b="38867"/>
          <a:stretch/>
        </p:blipFill>
        <p:spPr>
          <a:xfrm>
            <a:off x="7306125" y="6956974"/>
            <a:ext cx="5792123" cy="3330025"/>
          </a:xfrm>
          <a:prstGeom prst="rect">
            <a:avLst/>
          </a:prstGeom>
          <a:noFill/>
          <a:ln>
            <a:noFill/>
          </a:ln>
        </p:spPr>
      </p:pic>
      <p:pic>
        <p:nvPicPr>
          <p:cNvPr id="389" name="Google Shape;389;p30">
            <a:extLst>
              <a:ext uri="{FF2B5EF4-FFF2-40B4-BE49-F238E27FC236}">
                <a16:creationId xmlns:a16="http://schemas.microsoft.com/office/drawing/2014/main" id="{E3B13516-9E40-D28F-1583-F81BF277ACC7}"/>
              </a:ext>
            </a:extLst>
          </p:cNvPr>
          <p:cNvPicPr preferRelativeResize="0"/>
          <p:nvPr/>
        </p:nvPicPr>
        <p:blipFill rotWithShape="1">
          <a:blip r:embed="rId4">
            <a:alphaModFix/>
          </a:blip>
          <a:srcRect r="56049"/>
          <a:stretch/>
        </p:blipFill>
        <p:spPr>
          <a:xfrm>
            <a:off x="15744847" y="0"/>
            <a:ext cx="2543149" cy="10287002"/>
          </a:xfrm>
          <a:prstGeom prst="rect">
            <a:avLst/>
          </a:prstGeom>
          <a:noFill/>
          <a:ln>
            <a:noFill/>
          </a:ln>
        </p:spPr>
      </p:pic>
      <p:sp>
        <p:nvSpPr>
          <p:cNvPr id="390" name="Google Shape;390;p30">
            <a:extLst>
              <a:ext uri="{FF2B5EF4-FFF2-40B4-BE49-F238E27FC236}">
                <a16:creationId xmlns:a16="http://schemas.microsoft.com/office/drawing/2014/main" id="{1E28BABC-8DC5-DC71-E78E-7509401BB36D}"/>
              </a:ext>
            </a:extLst>
          </p:cNvPr>
          <p:cNvSpPr/>
          <p:nvPr/>
        </p:nvSpPr>
        <p:spPr>
          <a:xfrm>
            <a:off x="146957" y="1714500"/>
            <a:ext cx="17994085" cy="8572500"/>
          </a:xfrm>
          <a:custGeom>
            <a:avLst/>
            <a:gdLst/>
            <a:ahLst/>
            <a:cxnLst/>
            <a:rect l="l" t="t" r="r" b="b"/>
            <a:pathLst>
              <a:path w="1980647" h="1466569" extrusionOk="0">
                <a:moveTo>
                  <a:pt x="30884" y="0"/>
                </a:moveTo>
                <a:lnTo>
                  <a:pt x="1949763" y="0"/>
                </a:lnTo>
                <a:cubicBezTo>
                  <a:pt x="1966820" y="0"/>
                  <a:pt x="1980647" y="13827"/>
                  <a:pt x="1980647" y="30884"/>
                </a:cubicBezTo>
                <a:lnTo>
                  <a:pt x="1980647" y="1435684"/>
                </a:lnTo>
                <a:cubicBezTo>
                  <a:pt x="1980647" y="1443875"/>
                  <a:pt x="1977393" y="1451731"/>
                  <a:pt x="1971601" y="1457523"/>
                </a:cubicBezTo>
                <a:cubicBezTo>
                  <a:pt x="1965809" y="1463315"/>
                  <a:pt x="1957954" y="1466569"/>
                  <a:pt x="1949763" y="1466569"/>
                </a:cubicBezTo>
                <a:lnTo>
                  <a:pt x="30884" y="1466569"/>
                </a:lnTo>
                <a:cubicBezTo>
                  <a:pt x="13827" y="1466569"/>
                  <a:pt x="0" y="1452741"/>
                  <a:pt x="0" y="1435684"/>
                </a:cubicBezTo>
                <a:lnTo>
                  <a:pt x="0" y="30884"/>
                </a:lnTo>
                <a:cubicBezTo>
                  <a:pt x="0" y="22693"/>
                  <a:pt x="3254" y="14838"/>
                  <a:pt x="9046" y="9046"/>
                </a:cubicBezTo>
                <a:cubicBezTo>
                  <a:pt x="14838" y="3254"/>
                  <a:pt x="22693" y="0"/>
                  <a:pt x="30884" y="0"/>
                </a:cubicBezTo>
                <a:close/>
              </a:path>
            </a:pathLst>
          </a:custGeom>
          <a:solidFill>
            <a:srgbClr val="1313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 name="Google Shape;407;p31">
            <a:extLst>
              <a:ext uri="{FF2B5EF4-FFF2-40B4-BE49-F238E27FC236}">
                <a16:creationId xmlns:a16="http://schemas.microsoft.com/office/drawing/2014/main" id="{FFCCADCC-4F5F-4C26-5D6B-0BFDA0A6CF16}"/>
              </a:ext>
            </a:extLst>
          </p:cNvPr>
          <p:cNvSpPr/>
          <p:nvPr/>
        </p:nvSpPr>
        <p:spPr>
          <a:xfrm>
            <a:off x="230648" y="361024"/>
            <a:ext cx="17910394" cy="992453"/>
          </a:xfrm>
          <a:custGeom>
            <a:avLst/>
            <a:gdLst/>
            <a:ahLst/>
            <a:cxnLst/>
            <a:rect l="l" t="t" r="r" b="b"/>
            <a:pathLst>
              <a:path w="2216815" h="621229" extrusionOk="0">
                <a:moveTo>
                  <a:pt x="27594" y="0"/>
                </a:moveTo>
                <a:lnTo>
                  <a:pt x="2189221" y="0"/>
                </a:lnTo>
                <a:cubicBezTo>
                  <a:pt x="2204461" y="0"/>
                  <a:pt x="2216815" y="12354"/>
                  <a:pt x="2216815" y="27594"/>
                </a:cubicBezTo>
                <a:lnTo>
                  <a:pt x="2216815" y="593635"/>
                </a:lnTo>
                <a:cubicBezTo>
                  <a:pt x="2216815" y="600954"/>
                  <a:pt x="2213908" y="607972"/>
                  <a:pt x="2208733" y="613147"/>
                </a:cubicBezTo>
                <a:cubicBezTo>
                  <a:pt x="2203559" y="618322"/>
                  <a:pt x="2196540" y="621229"/>
                  <a:pt x="2189221" y="621229"/>
                </a:cubicBezTo>
                <a:lnTo>
                  <a:pt x="27594" y="621229"/>
                </a:lnTo>
                <a:cubicBezTo>
                  <a:pt x="20276" y="621229"/>
                  <a:pt x="13257" y="618322"/>
                  <a:pt x="8082" y="613147"/>
                </a:cubicBezTo>
                <a:cubicBezTo>
                  <a:pt x="2907" y="607972"/>
                  <a:pt x="0" y="600954"/>
                  <a:pt x="0" y="593635"/>
                </a:cubicBezTo>
                <a:lnTo>
                  <a:pt x="0" y="27594"/>
                </a:lnTo>
                <a:cubicBezTo>
                  <a:pt x="0" y="20276"/>
                  <a:pt x="2907" y="13257"/>
                  <a:pt x="8082" y="8082"/>
                </a:cubicBezTo>
                <a:cubicBezTo>
                  <a:pt x="13257" y="2907"/>
                  <a:pt x="20276" y="0"/>
                  <a:pt x="27594" y="0"/>
                </a:cubicBezTo>
                <a:close/>
              </a:path>
            </a:pathLst>
          </a:custGeom>
          <a:solidFill>
            <a:schemeClr val="accent1">
              <a:lumMod val="20000"/>
              <a:lumOff val="80000"/>
            </a:schemeClr>
          </a:solidFill>
          <a:ln>
            <a:noFill/>
          </a:ln>
        </p:spPr>
        <p:txBody>
          <a:bodyPr spcFirstLastPara="1" wrap="square" lIns="91425" tIns="91425" rIns="91425" bIns="91425" anchor="ctr" anchorCtr="0">
            <a:noAutofit/>
          </a:bodyPr>
          <a:lstStyle/>
          <a:p>
            <a:pPr algn="l"/>
            <a:r>
              <a:rPr lang="en-US" sz="3600" b="0" i="0" dirty="0">
                <a:solidFill>
                  <a:srgbClr val="24292E"/>
                </a:solidFill>
                <a:effectLst/>
                <a:latin typeface="Plus Jakarta Sans"/>
              </a:rPr>
              <a:t>Are there any correlations between order size and customer demographics or product categories? Can we explore this visually using scatter plots or heatmaps?</a:t>
            </a:r>
          </a:p>
        </p:txBody>
      </p:sp>
      <p:sp>
        <p:nvSpPr>
          <p:cNvPr id="4" name="Rectangle 3">
            <a:extLst>
              <a:ext uri="{FF2B5EF4-FFF2-40B4-BE49-F238E27FC236}">
                <a16:creationId xmlns:a16="http://schemas.microsoft.com/office/drawing/2014/main" id="{9D23AE70-828E-9D63-34A0-19488FA078E3}"/>
              </a:ext>
            </a:extLst>
          </p:cNvPr>
          <p:cNvSpPr/>
          <p:nvPr/>
        </p:nvSpPr>
        <p:spPr>
          <a:xfrm>
            <a:off x="408215" y="2481943"/>
            <a:ext cx="7183891" cy="462098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E0582AA0-FD02-787E-922C-5FD65454D5CD}"/>
              </a:ext>
            </a:extLst>
          </p:cNvPr>
          <p:cNvSpPr/>
          <p:nvPr/>
        </p:nvSpPr>
        <p:spPr>
          <a:xfrm>
            <a:off x="7659471" y="2481944"/>
            <a:ext cx="10220315" cy="4620986"/>
          </a:xfrm>
          <a:prstGeom prst="rect">
            <a:avLst/>
          </a:prstGeom>
          <a:solidFill>
            <a:schemeClr val="accent4">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Flowchart: Alternate Process 6">
            <a:extLst>
              <a:ext uri="{FF2B5EF4-FFF2-40B4-BE49-F238E27FC236}">
                <a16:creationId xmlns:a16="http://schemas.microsoft.com/office/drawing/2014/main" id="{7498247A-DA9F-5CD1-DA98-4B76E7E6EACA}"/>
              </a:ext>
            </a:extLst>
          </p:cNvPr>
          <p:cNvSpPr/>
          <p:nvPr/>
        </p:nvSpPr>
        <p:spPr>
          <a:xfrm>
            <a:off x="274140" y="7618027"/>
            <a:ext cx="17739718" cy="2668971"/>
          </a:xfrm>
          <a:prstGeom prst="flowChartAlternateProcess">
            <a:avLst/>
          </a:prstGeom>
          <a:solidFill>
            <a:schemeClr val="accent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buNone/>
            </a:pPr>
            <a:r>
              <a:rPr lang="en-US" sz="2400" dirty="0">
                <a:solidFill>
                  <a:schemeClr val="tx1"/>
                </a:solidFill>
              </a:rPr>
              <a:t>       There is a clear correlation between country and order size — developed markets like the USA and Germany consistently place larger orders. </a:t>
            </a:r>
          </a:p>
          <a:p>
            <a:pPr>
              <a:buNone/>
            </a:pPr>
            <a:r>
              <a:rPr lang="en-US" sz="2400" dirty="0">
                <a:solidFill>
                  <a:schemeClr val="tx1"/>
                </a:solidFill>
              </a:rPr>
              <a:t>"Product categories like Beverages, Confections, and Dairy Produce tend to receive larger order volumes, particularly from top markets." </a:t>
            </a:r>
          </a:p>
          <a:p>
            <a:pPr>
              <a:buNone/>
            </a:pPr>
            <a:r>
              <a:rPr lang="en-US" sz="2400" dirty="0">
                <a:solidFill>
                  <a:schemeClr val="tx1"/>
                </a:solidFill>
              </a:rPr>
              <a:t>Less popular categories like Seafood and Grains/Cereals tend to have smaller order sizes across most countries. </a:t>
            </a:r>
          </a:p>
          <a:p>
            <a:r>
              <a:rPr lang="en-US" sz="2400" dirty="0">
                <a:solidFill>
                  <a:schemeClr val="tx1"/>
                </a:solidFill>
              </a:rPr>
              <a:t>"The scatter plot supports the heatmap by showing that only a few data points (likely USA or Germany) spike, while most remain in the low-to-mid range.</a:t>
            </a:r>
          </a:p>
        </p:txBody>
      </p:sp>
      <p:sp>
        <p:nvSpPr>
          <p:cNvPr id="8" name="TextBox 7">
            <a:extLst>
              <a:ext uri="{FF2B5EF4-FFF2-40B4-BE49-F238E27FC236}">
                <a16:creationId xmlns:a16="http://schemas.microsoft.com/office/drawing/2014/main" id="{478CB404-6AF5-311E-0886-5C9951AFBD2D}"/>
              </a:ext>
            </a:extLst>
          </p:cNvPr>
          <p:cNvSpPr txBox="1"/>
          <p:nvPr/>
        </p:nvSpPr>
        <p:spPr>
          <a:xfrm>
            <a:off x="340850" y="1958723"/>
            <a:ext cx="4604657" cy="523220"/>
          </a:xfrm>
          <a:prstGeom prst="rect">
            <a:avLst/>
          </a:prstGeom>
          <a:noFill/>
        </p:spPr>
        <p:txBody>
          <a:bodyPr wrap="square" rtlCol="0">
            <a:spAutoFit/>
          </a:bodyPr>
          <a:lstStyle/>
          <a:p>
            <a:r>
              <a:rPr lang="en-US" sz="2800" dirty="0">
                <a:solidFill>
                  <a:schemeClr val="bg1"/>
                </a:solidFill>
              </a:rPr>
              <a:t>SQL Query</a:t>
            </a:r>
            <a:endParaRPr lang="en-IN" sz="2800" dirty="0">
              <a:solidFill>
                <a:schemeClr val="bg1"/>
              </a:solidFill>
            </a:endParaRPr>
          </a:p>
        </p:txBody>
      </p:sp>
      <p:sp>
        <p:nvSpPr>
          <p:cNvPr id="9" name="TextBox 8">
            <a:extLst>
              <a:ext uri="{FF2B5EF4-FFF2-40B4-BE49-F238E27FC236}">
                <a16:creationId xmlns:a16="http://schemas.microsoft.com/office/drawing/2014/main" id="{A2A21D5E-7F27-9161-FA32-4B80A0341622}"/>
              </a:ext>
            </a:extLst>
          </p:cNvPr>
          <p:cNvSpPr txBox="1"/>
          <p:nvPr/>
        </p:nvSpPr>
        <p:spPr>
          <a:xfrm>
            <a:off x="7854045" y="1966845"/>
            <a:ext cx="4604657" cy="523220"/>
          </a:xfrm>
          <a:prstGeom prst="rect">
            <a:avLst/>
          </a:prstGeom>
          <a:noFill/>
        </p:spPr>
        <p:txBody>
          <a:bodyPr wrap="square" rtlCol="0">
            <a:spAutoFit/>
          </a:bodyPr>
          <a:lstStyle/>
          <a:p>
            <a:r>
              <a:rPr lang="en-US" sz="2800" dirty="0">
                <a:solidFill>
                  <a:schemeClr val="bg1"/>
                </a:solidFill>
              </a:rPr>
              <a:t>Visuals</a:t>
            </a:r>
            <a:endParaRPr lang="en-IN" sz="2800" dirty="0">
              <a:solidFill>
                <a:schemeClr val="bg1"/>
              </a:solidFill>
            </a:endParaRPr>
          </a:p>
        </p:txBody>
      </p:sp>
      <p:sp>
        <p:nvSpPr>
          <p:cNvPr id="10" name="TextBox 9">
            <a:extLst>
              <a:ext uri="{FF2B5EF4-FFF2-40B4-BE49-F238E27FC236}">
                <a16:creationId xmlns:a16="http://schemas.microsoft.com/office/drawing/2014/main" id="{1E1EA3A6-212C-E287-5B43-F7F475263C5D}"/>
              </a:ext>
            </a:extLst>
          </p:cNvPr>
          <p:cNvSpPr txBox="1"/>
          <p:nvPr/>
        </p:nvSpPr>
        <p:spPr>
          <a:xfrm>
            <a:off x="408215" y="7102929"/>
            <a:ext cx="4604657" cy="523220"/>
          </a:xfrm>
          <a:prstGeom prst="rect">
            <a:avLst/>
          </a:prstGeom>
          <a:noFill/>
        </p:spPr>
        <p:txBody>
          <a:bodyPr wrap="square" rtlCol="0">
            <a:spAutoFit/>
          </a:bodyPr>
          <a:lstStyle/>
          <a:p>
            <a:r>
              <a:rPr lang="en-US" sz="2800" dirty="0">
                <a:solidFill>
                  <a:schemeClr val="bg1"/>
                </a:solidFill>
              </a:rPr>
              <a:t>Conclusion</a:t>
            </a:r>
            <a:endParaRPr lang="en-IN" sz="2800" dirty="0">
              <a:solidFill>
                <a:schemeClr val="bg1"/>
              </a:solidFill>
            </a:endParaRPr>
          </a:p>
        </p:txBody>
      </p:sp>
      <p:pic>
        <p:nvPicPr>
          <p:cNvPr id="6" name="Picture 5">
            <a:extLst>
              <a:ext uri="{FF2B5EF4-FFF2-40B4-BE49-F238E27FC236}">
                <a16:creationId xmlns:a16="http://schemas.microsoft.com/office/drawing/2014/main" id="{4F22C61F-51BA-6CAC-9B39-209B418097AF}"/>
              </a:ext>
            </a:extLst>
          </p:cNvPr>
          <p:cNvPicPr>
            <a:picLocks noChangeAspect="1"/>
          </p:cNvPicPr>
          <p:nvPr/>
        </p:nvPicPr>
        <p:blipFill>
          <a:blip r:embed="rId5"/>
          <a:stretch>
            <a:fillRect/>
          </a:stretch>
        </p:blipFill>
        <p:spPr>
          <a:xfrm>
            <a:off x="452802" y="2490065"/>
            <a:ext cx="7139303" cy="4612862"/>
          </a:xfrm>
          <a:prstGeom prst="rect">
            <a:avLst/>
          </a:prstGeom>
        </p:spPr>
      </p:pic>
      <p:pic>
        <p:nvPicPr>
          <p:cNvPr id="12" name="Picture 11">
            <a:extLst>
              <a:ext uri="{FF2B5EF4-FFF2-40B4-BE49-F238E27FC236}">
                <a16:creationId xmlns:a16="http://schemas.microsoft.com/office/drawing/2014/main" id="{C1D7FB9B-0EE6-E28A-21F5-569ACEDB1B54}"/>
              </a:ext>
            </a:extLst>
          </p:cNvPr>
          <p:cNvPicPr>
            <a:picLocks noChangeAspect="1"/>
          </p:cNvPicPr>
          <p:nvPr/>
        </p:nvPicPr>
        <p:blipFill>
          <a:blip r:embed="rId6"/>
          <a:stretch>
            <a:fillRect/>
          </a:stretch>
        </p:blipFill>
        <p:spPr>
          <a:xfrm>
            <a:off x="7659471" y="2490065"/>
            <a:ext cx="10175727" cy="4612862"/>
          </a:xfrm>
          <a:prstGeom prst="rect">
            <a:avLst/>
          </a:prstGeom>
        </p:spPr>
      </p:pic>
    </p:spTree>
    <p:extLst>
      <p:ext uri="{BB962C8B-B14F-4D97-AF65-F5344CB8AC3E}">
        <p14:creationId xmlns:p14="http://schemas.microsoft.com/office/powerpoint/2010/main" val="4186267957"/>
      </p:ext>
    </p:extLst>
  </p:cSld>
  <p:clrMapOvr>
    <a:masterClrMapping/>
  </p:clrMapOvr>
  <p:transition spd="slow">
    <p:push/>
  </p:transition>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545454"/>
        </a:solidFill>
        <a:effectLst/>
      </p:bgPr>
    </p:bg>
    <p:spTree>
      <p:nvGrpSpPr>
        <p:cNvPr id="1" name="Shape 387">
          <a:extLst>
            <a:ext uri="{FF2B5EF4-FFF2-40B4-BE49-F238E27FC236}">
              <a16:creationId xmlns:a16="http://schemas.microsoft.com/office/drawing/2014/main" id="{01D3FDF7-3AA0-9D6E-4B0E-8810625915EE}"/>
            </a:ext>
          </a:extLst>
        </p:cNvPr>
        <p:cNvGrpSpPr/>
        <p:nvPr/>
      </p:nvGrpSpPr>
      <p:grpSpPr>
        <a:xfrm>
          <a:off x="0" y="0"/>
          <a:ext cx="0" cy="0"/>
          <a:chOff x="0" y="0"/>
          <a:chExt cx="0" cy="0"/>
        </a:xfrm>
      </p:grpSpPr>
      <p:pic>
        <p:nvPicPr>
          <p:cNvPr id="388" name="Google Shape;388;p30">
            <a:extLst>
              <a:ext uri="{FF2B5EF4-FFF2-40B4-BE49-F238E27FC236}">
                <a16:creationId xmlns:a16="http://schemas.microsoft.com/office/drawing/2014/main" id="{F7B673E8-7786-1782-1FFE-1B0C634303FD}"/>
              </a:ext>
            </a:extLst>
          </p:cNvPr>
          <p:cNvPicPr preferRelativeResize="0"/>
          <p:nvPr/>
        </p:nvPicPr>
        <p:blipFill rotWithShape="1">
          <a:blip r:embed="rId3">
            <a:alphaModFix/>
          </a:blip>
          <a:srcRect b="38867"/>
          <a:stretch/>
        </p:blipFill>
        <p:spPr>
          <a:xfrm>
            <a:off x="7306125" y="6956974"/>
            <a:ext cx="5792123" cy="3330025"/>
          </a:xfrm>
          <a:prstGeom prst="rect">
            <a:avLst/>
          </a:prstGeom>
          <a:noFill/>
          <a:ln>
            <a:noFill/>
          </a:ln>
        </p:spPr>
      </p:pic>
      <p:pic>
        <p:nvPicPr>
          <p:cNvPr id="389" name="Google Shape;389;p30">
            <a:extLst>
              <a:ext uri="{FF2B5EF4-FFF2-40B4-BE49-F238E27FC236}">
                <a16:creationId xmlns:a16="http://schemas.microsoft.com/office/drawing/2014/main" id="{CEAE9466-B69D-7F1F-5345-4EDDE1B95CB4}"/>
              </a:ext>
            </a:extLst>
          </p:cNvPr>
          <p:cNvPicPr preferRelativeResize="0"/>
          <p:nvPr/>
        </p:nvPicPr>
        <p:blipFill rotWithShape="1">
          <a:blip r:embed="rId4">
            <a:alphaModFix/>
          </a:blip>
          <a:srcRect r="56049"/>
          <a:stretch/>
        </p:blipFill>
        <p:spPr>
          <a:xfrm>
            <a:off x="15744847" y="0"/>
            <a:ext cx="2543149" cy="10287002"/>
          </a:xfrm>
          <a:prstGeom prst="rect">
            <a:avLst/>
          </a:prstGeom>
          <a:noFill/>
          <a:ln>
            <a:noFill/>
          </a:ln>
        </p:spPr>
      </p:pic>
      <p:sp>
        <p:nvSpPr>
          <p:cNvPr id="390" name="Google Shape;390;p30">
            <a:extLst>
              <a:ext uri="{FF2B5EF4-FFF2-40B4-BE49-F238E27FC236}">
                <a16:creationId xmlns:a16="http://schemas.microsoft.com/office/drawing/2014/main" id="{D23AED22-3580-F697-BE4D-B405BBF969B9}"/>
              </a:ext>
            </a:extLst>
          </p:cNvPr>
          <p:cNvSpPr/>
          <p:nvPr/>
        </p:nvSpPr>
        <p:spPr>
          <a:xfrm>
            <a:off x="146957" y="1714500"/>
            <a:ext cx="17994085" cy="8572500"/>
          </a:xfrm>
          <a:custGeom>
            <a:avLst/>
            <a:gdLst/>
            <a:ahLst/>
            <a:cxnLst/>
            <a:rect l="l" t="t" r="r" b="b"/>
            <a:pathLst>
              <a:path w="1980647" h="1466569" extrusionOk="0">
                <a:moveTo>
                  <a:pt x="30884" y="0"/>
                </a:moveTo>
                <a:lnTo>
                  <a:pt x="1949763" y="0"/>
                </a:lnTo>
                <a:cubicBezTo>
                  <a:pt x="1966820" y="0"/>
                  <a:pt x="1980647" y="13827"/>
                  <a:pt x="1980647" y="30884"/>
                </a:cubicBezTo>
                <a:lnTo>
                  <a:pt x="1980647" y="1435684"/>
                </a:lnTo>
                <a:cubicBezTo>
                  <a:pt x="1980647" y="1443875"/>
                  <a:pt x="1977393" y="1451731"/>
                  <a:pt x="1971601" y="1457523"/>
                </a:cubicBezTo>
                <a:cubicBezTo>
                  <a:pt x="1965809" y="1463315"/>
                  <a:pt x="1957954" y="1466569"/>
                  <a:pt x="1949763" y="1466569"/>
                </a:cubicBezTo>
                <a:lnTo>
                  <a:pt x="30884" y="1466569"/>
                </a:lnTo>
                <a:cubicBezTo>
                  <a:pt x="13827" y="1466569"/>
                  <a:pt x="0" y="1452741"/>
                  <a:pt x="0" y="1435684"/>
                </a:cubicBezTo>
                <a:lnTo>
                  <a:pt x="0" y="30884"/>
                </a:lnTo>
                <a:cubicBezTo>
                  <a:pt x="0" y="22693"/>
                  <a:pt x="3254" y="14838"/>
                  <a:pt x="9046" y="9046"/>
                </a:cubicBezTo>
                <a:cubicBezTo>
                  <a:pt x="14838" y="3254"/>
                  <a:pt x="22693" y="0"/>
                  <a:pt x="30884" y="0"/>
                </a:cubicBezTo>
                <a:close/>
              </a:path>
            </a:pathLst>
          </a:custGeom>
          <a:solidFill>
            <a:srgbClr val="1313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 name="Google Shape;407;p31">
            <a:extLst>
              <a:ext uri="{FF2B5EF4-FFF2-40B4-BE49-F238E27FC236}">
                <a16:creationId xmlns:a16="http://schemas.microsoft.com/office/drawing/2014/main" id="{3B6E74DD-2E6C-4CDB-D4D5-2284A4A31854}"/>
              </a:ext>
            </a:extLst>
          </p:cNvPr>
          <p:cNvSpPr/>
          <p:nvPr/>
        </p:nvSpPr>
        <p:spPr>
          <a:xfrm>
            <a:off x="230648" y="361024"/>
            <a:ext cx="17910394" cy="992453"/>
          </a:xfrm>
          <a:custGeom>
            <a:avLst/>
            <a:gdLst/>
            <a:ahLst/>
            <a:cxnLst/>
            <a:rect l="l" t="t" r="r" b="b"/>
            <a:pathLst>
              <a:path w="2216815" h="621229" extrusionOk="0">
                <a:moveTo>
                  <a:pt x="27594" y="0"/>
                </a:moveTo>
                <a:lnTo>
                  <a:pt x="2189221" y="0"/>
                </a:lnTo>
                <a:cubicBezTo>
                  <a:pt x="2204461" y="0"/>
                  <a:pt x="2216815" y="12354"/>
                  <a:pt x="2216815" y="27594"/>
                </a:cubicBezTo>
                <a:lnTo>
                  <a:pt x="2216815" y="593635"/>
                </a:lnTo>
                <a:cubicBezTo>
                  <a:pt x="2216815" y="600954"/>
                  <a:pt x="2213908" y="607972"/>
                  <a:pt x="2208733" y="613147"/>
                </a:cubicBezTo>
                <a:cubicBezTo>
                  <a:pt x="2203559" y="618322"/>
                  <a:pt x="2196540" y="621229"/>
                  <a:pt x="2189221" y="621229"/>
                </a:cubicBezTo>
                <a:lnTo>
                  <a:pt x="27594" y="621229"/>
                </a:lnTo>
                <a:cubicBezTo>
                  <a:pt x="20276" y="621229"/>
                  <a:pt x="13257" y="618322"/>
                  <a:pt x="8082" y="613147"/>
                </a:cubicBezTo>
                <a:cubicBezTo>
                  <a:pt x="2907" y="607972"/>
                  <a:pt x="0" y="600954"/>
                  <a:pt x="0" y="593635"/>
                </a:cubicBezTo>
                <a:lnTo>
                  <a:pt x="0" y="27594"/>
                </a:lnTo>
                <a:cubicBezTo>
                  <a:pt x="0" y="20276"/>
                  <a:pt x="2907" y="13257"/>
                  <a:pt x="8082" y="8082"/>
                </a:cubicBezTo>
                <a:cubicBezTo>
                  <a:pt x="13257" y="2907"/>
                  <a:pt x="20276" y="0"/>
                  <a:pt x="27594" y="0"/>
                </a:cubicBezTo>
                <a:close/>
              </a:path>
            </a:pathLst>
          </a:custGeom>
          <a:solidFill>
            <a:schemeClr val="accent1">
              <a:lumMod val="20000"/>
              <a:lumOff val="80000"/>
            </a:schemeClr>
          </a:solidFill>
          <a:ln>
            <a:noFill/>
          </a:ln>
        </p:spPr>
        <p:txBody>
          <a:bodyPr spcFirstLastPara="1" wrap="square" lIns="91425" tIns="91425" rIns="91425" bIns="91425" anchor="ctr" anchorCtr="0">
            <a:noAutofit/>
          </a:bodyPr>
          <a:lstStyle/>
          <a:p>
            <a:pPr algn="l"/>
            <a:r>
              <a:rPr lang="en-US" sz="3600" b="0" i="0" dirty="0">
                <a:solidFill>
                  <a:srgbClr val="24292E"/>
                </a:solidFill>
                <a:effectLst/>
                <a:latin typeface="Plus Jakarta Sans"/>
              </a:rPr>
              <a:t>How does order frequency vary across different customer segments? Can we visualize this using bar charts or </a:t>
            </a:r>
            <a:r>
              <a:rPr lang="en-US" sz="3600" b="0" i="0" dirty="0" err="1">
                <a:solidFill>
                  <a:srgbClr val="24292E"/>
                </a:solidFill>
                <a:effectLst/>
                <a:latin typeface="Plus Jakarta Sans"/>
              </a:rPr>
              <a:t>treemaps</a:t>
            </a:r>
            <a:r>
              <a:rPr lang="en-US" sz="3600" b="0" i="0" dirty="0">
                <a:solidFill>
                  <a:srgbClr val="24292E"/>
                </a:solidFill>
                <a:effectLst/>
                <a:latin typeface="Plus Jakarta Sans"/>
              </a:rPr>
              <a:t>?</a:t>
            </a:r>
          </a:p>
        </p:txBody>
      </p:sp>
      <p:sp>
        <p:nvSpPr>
          <p:cNvPr id="4" name="Rectangle 3">
            <a:extLst>
              <a:ext uri="{FF2B5EF4-FFF2-40B4-BE49-F238E27FC236}">
                <a16:creationId xmlns:a16="http://schemas.microsoft.com/office/drawing/2014/main" id="{4655043A-3B45-F035-6077-FA7C263DA26F}"/>
              </a:ext>
            </a:extLst>
          </p:cNvPr>
          <p:cNvSpPr/>
          <p:nvPr/>
        </p:nvSpPr>
        <p:spPr>
          <a:xfrm>
            <a:off x="408215" y="2481943"/>
            <a:ext cx="7183891" cy="462098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5F9EB9D7-1C31-6A3D-D3D1-13D40BB16416}"/>
              </a:ext>
            </a:extLst>
          </p:cNvPr>
          <p:cNvSpPr/>
          <p:nvPr/>
        </p:nvSpPr>
        <p:spPr>
          <a:xfrm>
            <a:off x="7659471" y="2481944"/>
            <a:ext cx="10220315" cy="4620986"/>
          </a:xfrm>
          <a:prstGeom prst="rect">
            <a:avLst/>
          </a:prstGeom>
          <a:solidFill>
            <a:schemeClr val="accent4">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Flowchart: Alternate Process 6">
            <a:extLst>
              <a:ext uri="{FF2B5EF4-FFF2-40B4-BE49-F238E27FC236}">
                <a16:creationId xmlns:a16="http://schemas.microsoft.com/office/drawing/2014/main" id="{C1E36474-5E09-D8AA-D825-D14CA952B305}"/>
              </a:ext>
            </a:extLst>
          </p:cNvPr>
          <p:cNvSpPr/>
          <p:nvPr/>
        </p:nvSpPr>
        <p:spPr>
          <a:xfrm>
            <a:off x="274140" y="7618028"/>
            <a:ext cx="17739718" cy="2462024"/>
          </a:xfrm>
          <a:prstGeom prst="flowChartAlternateProcess">
            <a:avLst/>
          </a:prstGeom>
          <a:solidFill>
            <a:schemeClr val="accent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buNone/>
            </a:pPr>
            <a:r>
              <a:rPr lang="en-US" sz="2800" dirty="0">
                <a:solidFill>
                  <a:schemeClr val="tx1"/>
                </a:solidFill>
              </a:rPr>
              <a:t>Sales Representatives are your top-performing customer segment in terms of both reach (number of customers) and frequency (orders). </a:t>
            </a:r>
          </a:p>
          <a:p>
            <a:pPr>
              <a:buNone/>
            </a:pPr>
            <a:r>
              <a:rPr lang="en-US" sz="2800" dirty="0">
                <a:solidFill>
                  <a:schemeClr val="tx1"/>
                </a:solidFill>
              </a:rPr>
              <a:t>Owners, Sales Managers, and Accounting Managers are also critical segments and likely decision-makers. </a:t>
            </a:r>
          </a:p>
          <a:p>
            <a:r>
              <a:rPr lang="en-US" sz="2800" dirty="0">
                <a:solidFill>
                  <a:schemeClr val="tx1"/>
                </a:solidFill>
              </a:rPr>
              <a:t>Marketing efforts can be tailored more towards high-frequency segments, especially Sales Reps and Owners.</a:t>
            </a:r>
          </a:p>
        </p:txBody>
      </p:sp>
      <p:sp>
        <p:nvSpPr>
          <p:cNvPr id="8" name="TextBox 7">
            <a:extLst>
              <a:ext uri="{FF2B5EF4-FFF2-40B4-BE49-F238E27FC236}">
                <a16:creationId xmlns:a16="http://schemas.microsoft.com/office/drawing/2014/main" id="{62801271-68DA-A419-6860-0CB5CE158D42}"/>
              </a:ext>
            </a:extLst>
          </p:cNvPr>
          <p:cNvSpPr txBox="1"/>
          <p:nvPr/>
        </p:nvSpPr>
        <p:spPr>
          <a:xfrm>
            <a:off x="340850" y="1958723"/>
            <a:ext cx="4604657" cy="523220"/>
          </a:xfrm>
          <a:prstGeom prst="rect">
            <a:avLst/>
          </a:prstGeom>
          <a:noFill/>
        </p:spPr>
        <p:txBody>
          <a:bodyPr wrap="square" rtlCol="0">
            <a:spAutoFit/>
          </a:bodyPr>
          <a:lstStyle/>
          <a:p>
            <a:r>
              <a:rPr lang="en-US" sz="2800" dirty="0">
                <a:solidFill>
                  <a:schemeClr val="bg1"/>
                </a:solidFill>
              </a:rPr>
              <a:t>SQL Query</a:t>
            </a:r>
            <a:endParaRPr lang="en-IN" sz="2800" dirty="0">
              <a:solidFill>
                <a:schemeClr val="bg1"/>
              </a:solidFill>
            </a:endParaRPr>
          </a:p>
        </p:txBody>
      </p:sp>
      <p:sp>
        <p:nvSpPr>
          <p:cNvPr id="9" name="TextBox 8">
            <a:extLst>
              <a:ext uri="{FF2B5EF4-FFF2-40B4-BE49-F238E27FC236}">
                <a16:creationId xmlns:a16="http://schemas.microsoft.com/office/drawing/2014/main" id="{C4151DD2-79CC-5A37-E704-B0F40C11E45B}"/>
              </a:ext>
            </a:extLst>
          </p:cNvPr>
          <p:cNvSpPr txBox="1"/>
          <p:nvPr/>
        </p:nvSpPr>
        <p:spPr>
          <a:xfrm>
            <a:off x="7854045" y="1966845"/>
            <a:ext cx="4604657" cy="523220"/>
          </a:xfrm>
          <a:prstGeom prst="rect">
            <a:avLst/>
          </a:prstGeom>
          <a:noFill/>
        </p:spPr>
        <p:txBody>
          <a:bodyPr wrap="square" rtlCol="0">
            <a:spAutoFit/>
          </a:bodyPr>
          <a:lstStyle/>
          <a:p>
            <a:r>
              <a:rPr lang="en-US" sz="2800" dirty="0">
                <a:solidFill>
                  <a:schemeClr val="bg1"/>
                </a:solidFill>
              </a:rPr>
              <a:t>Visuals</a:t>
            </a:r>
            <a:endParaRPr lang="en-IN" sz="2800" dirty="0">
              <a:solidFill>
                <a:schemeClr val="bg1"/>
              </a:solidFill>
            </a:endParaRPr>
          </a:p>
        </p:txBody>
      </p:sp>
      <p:sp>
        <p:nvSpPr>
          <p:cNvPr id="10" name="TextBox 9">
            <a:extLst>
              <a:ext uri="{FF2B5EF4-FFF2-40B4-BE49-F238E27FC236}">
                <a16:creationId xmlns:a16="http://schemas.microsoft.com/office/drawing/2014/main" id="{C4CAE96E-FF4E-FBAE-8B1C-46B91ACFA467}"/>
              </a:ext>
            </a:extLst>
          </p:cNvPr>
          <p:cNvSpPr txBox="1"/>
          <p:nvPr/>
        </p:nvSpPr>
        <p:spPr>
          <a:xfrm>
            <a:off x="408215" y="7102929"/>
            <a:ext cx="4604657" cy="523220"/>
          </a:xfrm>
          <a:prstGeom prst="rect">
            <a:avLst/>
          </a:prstGeom>
          <a:noFill/>
        </p:spPr>
        <p:txBody>
          <a:bodyPr wrap="square" rtlCol="0">
            <a:spAutoFit/>
          </a:bodyPr>
          <a:lstStyle/>
          <a:p>
            <a:r>
              <a:rPr lang="en-US" sz="2800" dirty="0">
                <a:solidFill>
                  <a:schemeClr val="bg1"/>
                </a:solidFill>
              </a:rPr>
              <a:t>Conclusion</a:t>
            </a:r>
            <a:endParaRPr lang="en-IN" sz="2800" dirty="0">
              <a:solidFill>
                <a:schemeClr val="bg1"/>
              </a:solidFill>
            </a:endParaRPr>
          </a:p>
        </p:txBody>
      </p:sp>
      <p:pic>
        <p:nvPicPr>
          <p:cNvPr id="6" name="Picture 5">
            <a:extLst>
              <a:ext uri="{FF2B5EF4-FFF2-40B4-BE49-F238E27FC236}">
                <a16:creationId xmlns:a16="http://schemas.microsoft.com/office/drawing/2014/main" id="{10112B9C-021A-064B-3256-5C586B28BCEE}"/>
              </a:ext>
            </a:extLst>
          </p:cNvPr>
          <p:cNvPicPr>
            <a:picLocks noChangeAspect="1"/>
          </p:cNvPicPr>
          <p:nvPr/>
        </p:nvPicPr>
        <p:blipFill>
          <a:blip r:embed="rId5"/>
          <a:stretch>
            <a:fillRect/>
          </a:stretch>
        </p:blipFill>
        <p:spPr>
          <a:xfrm>
            <a:off x="433473" y="2469451"/>
            <a:ext cx="7158633" cy="4633476"/>
          </a:xfrm>
          <a:prstGeom prst="rect">
            <a:avLst/>
          </a:prstGeom>
        </p:spPr>
      </p:pic>
      <p:pic>
        <p:nvPicPr>
          <p:cNvPr id="12" name="Picture 11">
            <a:extLst>
              <a:ext uri="{FF2B5EF4-FFF2-40B4-BE49-F238E27FC236}">
                <a16:creationId xmlns:a16="http://schemas.microsoft.com/office/drawing/2014/main" id="{94BADE94-3C13-771A-51D4-98BDB053C226}"/>
              </a:ext>
            </a:extLst>
          </p:cNvPr>
          <p:cNvPicPr>
            <a:picLocks noChangeAspect="1"/>
          </p:cNvPicPr>
          <p:nvPr/>
        </p:nvPicPr>
        <p:blipFill>
          <a:blip r:embed="rId6"/>
          <a:stretch>
            <a:fillRect/>
          </a:stretch>
        </p:blipFill>
        <p:spPr>
          <a:xfrm>
            <a:off x="7640387" y="2490065"/>
            <a:ext cx="10214140" cy="4633476"/>
          </a:xfrm>
          <a:prstGeom prst="rect">
            <a:avLst/>
          </a:prstGeom>
        </p:spPr>
      </p:pic>
    </p:spTree>
    <p:extLst>
      <p:ext uri="{BB962C8B-B14F-4D97-AF65-F5344CB8AC3E}">
        <p14:creationId xmlns:p14="http://schemas.microsoft.com/office/powerpoint/2010/main" val="2951597316"/>
      </p:ext>
    </p:extLst>
  </p:cSld>
  <p:clrMapOvr>
    <a:masterClrMapping/>
  </p:clrMapOvr>
  <p:transition spd="slow">
    <p:push/>
  </p:transition>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545454"/>
        </a:solidFill>
        <a:effectLst/>
      </p:bgPr>
    </p:bg>
    <p:spTree>
      <p:nvGrpSpPr>
        <p:cNvPr id="1" name="Shape 387">
          <a:extLst>
            <a:ext uri="{FF2B5EF4-FFF2-40B4-BE49-F238E27FC236}">
              <a16:creationId xmlns:a16="http://schemas.microsoft.com/office/drawing/2014/main" id="{E2C8AAA2-67F2-9DD0-EB41-3286CA52613D}"/>
            </a:ext>
          </a:extLst>
        </p:cNvPr>
        <p:cNvGrpSpPr/>
        <p:nvPr/>
      </p:nvGrpSpPr>
      <p:grpSpPr>
        <a:xfrm>
          <a:off x="0" y="0"/>
          <a:ext cx="0" cy="0"/>
          <a:chOff x="0" y="0"/>
          <a:chExt cx="0" cy="0"/>
        </a:xfrm>
      </p:grpSpPr>
      <p:pic>
        <p:nvPicPr>
          <p:cNvPr id="388" name="Google Shape;388;p30">
            <a:extLst>
              <a:ext uri="{FF2B5EF4-FFF2-40B4-BE49-F238E27FC236}">
                <a16:creationId xmlns:a16="http://schemas.microsoft.com/office/drawing/2014/main" id="{3850F550-5A67-FE08-8F4C-345BDBE7D185}"/>
              </a:ext>
            </a:extLst>
          </p:cNvPr>
          <p:cNvPicPr preferRelativeResize="0"/>
          <p:nvPr/>
        </p:nvPicPr>
        <p:blipFill rotWithShape="1">
          <a:blip r:embed="rId3">
            <a:alphaModFix/>
          </a:blip>
          <a:srcRect b="38867"/>
          <a:stretch/>
        </p:blipFill>
        <p:spPr>
          <a:xfrm>
            <a:off x="7306125" y="6956974"/>
            <a:ext cx="5792123" cy="3330025"/>
          </a:xfrm>
          <a:prstGeom prst="rect">
            <a:avLst/>
          </a:prstGeom>
          <a:noFill/>
          <a:ln>
            <a:noFill/>
          </a:ln>
        </p:spPr>
      </p:pic>
      <p:pic>
        <p:nvPicPr>
          <p:cNvPr id="389" name="Google Shape;389;p30">
            <a:extLst>
              <a:ext uri="{FF2B5EF4-FFF2-40B4-BE49-F238E27FC236}">
                <a16:creationId xmlns:a16="http://schemas.microsoft.com/office/drawing/2014/main" id="{12011FA1-ADCD-04DA-22E0-7F0698DBFF2F}"/>
              </a:ext>
            </a:extLst>
          </p:cNvPr>
          <p:cNvPicPr preferRelativeResize="0"/>
          <p:nvPr/>
        </p:nvPicPr>
        <p:blipFill rotWithShape="1">
          <a:blip r:embed="rId4">
            <a:alphaModFix/>
          </a:blip>
          <a:srcRect r="56049"/>
          <a:stretch/>
        </p:blipFill>
        <p:spPr>
          <a:xfrm>
            <a:off x="15744847" y="0"/>
            <a:ext cx="2543149" cy="10287002"/>
          </a:xfrm>
          <a:prstGeom prst="rect">
            <a:avLst/>
          </a:prstGeom>
          <a:noFill/>
          <a:ln>
            <a:noFill/>
          </a:ln>
        </p:spPr>
      </p:pic>
      <p:sp>
        <p:nvSpPr>
          <p:cNvPr id="390" name="Google Shape;390;p30">
            <a:extLst>
              <a:ext uri="{FF2B5EF4-FFF2-40B4-BE49-F238E27FC236}">
                <a16:creationId xmlns:a16="http://schemas.microsoft.com/office/drawing/2014/main" id="{9DACE82A-BC40-C5A8-B36B-EE2E8D8BD14B}"/>
              </a:ext>
            </a:extLst>
          </p:cNvPr>
          <p:cNvSpPr/>
          <p:nvPr/>
        </p:nvSpPr>
        <p:spPr>
          <a:xfrm>
            <a:off x="146957" y="1714500"/>
            <a:ext cx="17994085" cy="8572500"/>
          </a:xfrm>
          <a:custGeom>
            <a:avLst/>
            <a:gdLst/>
            <a:ahLst/>
            <a:cxnLst/>
            <a:rect l="l" t="t" r="r" b="b"/>
            <a:pathLst>
              <a:path w="1980647" h="1466569" extrusionOk="0">
                <a:moveTo>
                  <a:pt x="30884" y="0"/>
                </a:moveTo>
                <a:lnTo>
                  <a:pt x="1949763" y="0"/>
                </a:lnTo>
                <a:cubicBezTo>
                  <a:pt x="1966820" y="0"/>
                  <a:pt x="1980647" y="13827"/>
                  <a:pt x="1980647" y="30884"/>
                </a:cubicBezTo>
                <a:lnTo>
                  <a:pt x="1980647" y="1435684"/>
                </a:lnTo>
                <a:cubicBezTo>
                  <a:pt x="1980647" y="1443875"/>
                  <a:pt x="1977393" y="1451731"/>
                  <a:pt x="1971601" y="1457523"/>
                </a:cubicBezTo>
                <a:cubicBezTo>
                  <a:pt x="1965809" y="1463315"/>
                  <a:pt x="1957954" y="1466569"/>
                  <a:pt x="1949763" y="1466569"/>
                </a:cubicBezTo>
                <a:lnTo>
                  <a:pt x="30884" y="1466569"/>
                </a:lnTo>
                <a:cubicBezTo>
                  <a:pt x="13827" y="1466569"/>
                  <a:pt x="0" y="1452741"/>
                  <a:pt x="0" y="1435684"/>
                </a:cubicBezTo>
                <a:lnTo>
                  <a:pt x="0" y="30884"/>
                </a:lnTo>
                <a:cubicBezTo>
                  <a:pt x="0" y="22693"/>
                  <a:pt x="3254" y="14838"/>
                  <a:pt x="9046" y="9046"/>
                </a:cubicBezTo>
                <a:cubicBezTo>
                  <a:pt x="14838" y="3254"/>
                  <a:pt x="22693" y="0"/>
                  <a:pt x="30884" y="0"/>
                </a:cubicBezTo>
                <a:close/>
              </a:path>
            </a:pathLst>
          </a:custGeom>
          <a:solidFill>
            <a:srgbClr val="1313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 name="Google Shape;407;p31">
            <a:extLst>
              <a:ext uri="{FF2B5EF4-FFF2-40B4-BE49-F238E27FC236}">
                <a16:creationId xmlns:a16="http://schemas.microsoft.com/office/drawing/2014/main" id="{4786FBA2-9D8B-40E5-6E2A-157E72EBB927}"/>
              </a:ext>
            </a:extLst>
          </p:cNvPr>
          <p:cNvSpPr/>
          <p:nvPr/>
        </p:nvSpPr>
        <p:spPr>
          <a:xfrm>
            <a:off x="230648" y="361024"/>
            <a:ext cx="17910394" cy="992453"/>
          </a:xfrm>
          <a:custGeom>
            <a:avLst/>
            <a:gdLst/>
            <a:ahLst/>
            <a:cxnLst/>
            <a:rect l="l" t="t" r="r" b="b"/>
            <a:pathLst>
              <a:path w="2216815" h="621229" extrusionOk="0">
                <a:moveTo>
                  <a:pt x="27594" y="0"/>
                </a:moveTo>
                <a:lnTo>
                  <a:pt x="2189221" y="0"/>
                </a:lnTo>
                <a:cubicBezTo>
                  <a:pt x="2204461" y="0"/>
                  <a:pt x="2216815" y="12354"/>
                  <a:pt x="2216815" y="27594"/>
                </a:cubicBezTo>
                <a:lnTo>
                  <a:pt x="2216815" y="593635"/>
                </a:lnTo>
                <a:cubicBezTo>
                  <a:pt x="2216815" y="600954"/>
                  <a:pt x="2213908" y="607972"/>
                  <a:pt x="2208733" y="613147"/>
                </a:cubicBezTo>
                <a:cubicBezTo>
                  <a:pt x="2203559" y="618322"/>
                  <a:pt x="2196540" y="621229"/>
                  <a:pt x="2189221" y="621229"/>
                </a:cubicBezTo>
                <a:lnTo>
                  <a:pt x="27594" y="621229"/>
                </a:lnTo>
                <a:cubicBezTo>
                  <a:pt x="20276" y="621229"/>
                  <a:pt x="13257" y="618322"/>
                  <a:pt x="8082" y="613147"/>
                </a:cubicBezTo>
                <a:cubicBezTo>
                  <a:pt x="2907" y="607972"/>
                  <a:pt x="0" y="600954"/>
                  <a:pt x="0" y="593635"/>
                </a:cubicBezTo>
                <a:lnTo>
                  <a:pt x="0" y="27594"/>
                </a:lnTo>
                <a:cubicBezTo>
                  <a:pt x="0" y="20276"/>
                  <a:pt x="2907" y="13257"/>
                  <a:pt x="8082" y="8082"/>
                </a:cubicBezTo>
                <a:cubicBezTo>
                  <a:pt x="13257" y="2907"/>
                  <a:pt x="20276" y="0"/>
                  <a:pt x="27594" y="0"/>
                </a:cubicBezTo>
                <a:close/>
              </a:path>
            </a:pathLst>
          </a:custGeom>
          <a:solidFill>
            <a:schemeClr val="accent1">
              <a:lumMod val="20000"/>
              <a:lumOff val="80000"/>
            </a:schemeClr>
          </a:solidFill>
          <a:ln>
            <a:noFill/>
          </a:ln>
        </p:spPr>
        <p:txBody>
          <a:bodyPr spcFirstLastPara="1" wrap="square" lIns="91425" tIns="91425" rIns="91425" bIns="91425" anchor="ctr" anchorCtr="0">
            <a:noAutofit/>
          </a:bodyPr>
          <a:lstStyle/>
          <a:p>
            <a:r>
              <a:rPr lang="en-US" sz="3600" dirty="0">
                <a:solidFill>
                  <a:srgbClr val="24292E"/>
                </a:solidFill>
                <a:latin typeface="Plus Jakarta Sans"/>
              </a:rPr>
              <a:t>Which customers generate the highest revenue, and what are their purchasing patterns over time?</a:t>
            </a:r>
          </a:p>
        </p:txBody>
      </p:sp>
      <p:sp>
        <p:nvSpPr>
          <p:cNvPr id="4" name="Rectangle 3">
            <a:extLst>
              <a:ext uri="{FF2B5EF4-FFF2-40B4-BE49-F238E27FC236}">
                <a16:creationId xmlns:a16="http://schemas.microsoft.com/office/drawing/2014/main" id="{32EA3CF9-CD1B-A99F-52C4-1047F2DDAEED}"/>
              </a:ext>
            </a:extLst>
          </p:cNvPr>
          <p:cNvSpPr/>
          <p:nvPr/>
        </p:nvSpPr>
        <p:spPr>
          <a:xfrm>
            <a:off x="408215" y="2481943"/>
            <a:ext cx="7183891" cy="462098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3E796A31-BD83-0FCD-D698-44FFA789E73D}"/>
              </a:ext>
            </a:extLst>
          </p:cNvPr>
          <p:cNvSpPr/>
          <p:nvPr/>
        </p:nvSpPr>
        <p:spPr>
          <a:xfrm>
            <a:off x="7659471" y="2481944"/>
            <a:ext cx="10220315" cy="4620986"/>
          </a:xfrm>
          <a:prstGeom prst="rect">
            <a:avLst/>
          </a:prstGeom>
          <a:solidFill>
            <a:schemeClr val="accent4">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Flowchart: Alternate Process 6">
            <a:extLst>
              <a:ext uri="{FF2B5EF4-FFF2-40B4-BE49-F238E27FC236}">
                <a16:creationId xmlns:a16="http://schemas.microsoft.com/office/drawing/2014/main" id="{49682F2F-A4A8-98C1-0A52-97FC8212D260}"/>
              </a:ext>
            </a:extLst>
          </p:cNvPr>
          <p:cNvSpPr/>
          <p:nvPr/>
        </p:nvSpPr>
        <p:spPr>
          <a:xfrm>
            <a:off x="274140" y="7618028"/>
            <a:ext cx="17739718" cy="2462024"/>
          </a:xfrm>
          <a:prstGeom prst="flowChartAlternateProcess">
            <a:avLst/>
          </a:prstGeom>
          <a:solidFill>
            <a:schemeClr val="accent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buNone/>
            </a:pPr>
            <a:r>
              <a:rPr lang="en-US" sz="2800" dirty="0">
                <a:solidFill>
                  <a:schemeClr val="tx1"/>
                </a:solidFill>
              </a:rPr>
              <a:t>From this analysis we can identify the top 10 customers. It will be useful to recognize them and encourage them by some offers. </a:t>
            </a:r>
          </a:p>
          <a:p>
            <a:r>
              <a:rPr lang="en-US" sz="2800" dirty="0">
                <a:solidFill>
                  <a:schemeClr val="tx1"/>
                </a:solidFill>
              </a:rPr>
              <a:t>Also from this we can figure out customers with less order value. Using that we can find what is the reason or any difficulties they facing in order or delivery. It helps to improve in that area. </a:t>
            </a:r>
          </a:p>
          <a:p>
            <a:pPr algn="ctr"/>
            <a:endParaRPr lang="en-IN" sz="2800" dirty="0">
              <a:solidFill>
                <a:schemeClr val="tx1"/>
              </a:solidFill>
            </a:endParaRPr>
          </a:p>
        </p:txBody>
      </p:sp>
      <p:sp>
        <p:nvSpPr>
          <p:cNvPr id="8" name="TextBox 7">
            <a:extLst>
              <a:ext uri="{FF2B5EF4-FFF2-40B4-BE49-F238E27FC236}">
                <a16:creationId xmlns:a16="http://schemas.microsoft.com/office/drawing/2014/main" id="{FB0324F9-3B9F-051D-1B20-6B4813232291}"/>
              </a:ext>
            </a:extLst>
          </p:cNvPr>
          <p:cNvSpPr txBox="1"/>
          <p:nvPr/>
        </p:nvSpPr>
        <p:spPr>
          <a:xfrm>
            <a:off x="340850" y="1958723"/>
            <a:ext cx="4604657" cy="523220"/>
          </a:xfrm>
          <a:prstGeom prst="rect">
            <a:avLst/>
          </a:prstGeom>
          <a:noFill/>
        </p:spPr>
        <p:txBody>
          <a:bodyPr wrap="square" rtlCol="0">
            <a:spAutoFit/>
          </a:bodyPr>
          <a:lstStyle/>
          <a:p>
            <a:r>
              <a:rPr lang="en-US" sz="2800" dirty="0">
                <a:solidFill>
                  <a:schemeClr val="bg1"/>
                </a:solidFill>
              </a:rPr>
              <a:t>SQL Query</a:t>
            </a:r>
            <a:endParaRPr lang="en-IN" sz="2800" dirty="0">
              <a:solidFill>
                <a:schemeClr val="bg1"/>
              </a:solidFill>
            </a:endParaRPr>
          </a:p>
        </p:txBody>
      </p:sp>
      <p:sp>
        <p:nvSpPr>
          <p:cNvPr id="9" name="TextBox 8">
            <a:extLst>
              <a:ext uri="{FF2B5EF4-FFF2-40B4-BE49-F238E27FC236}">
                <a16:creationId xmlns:a16="http://schemas.microsoft.com/office/drawing/2014/main" id="{BBFC0B35-8A91-0E23-CDB3-B2D6A55C017A}"/>
              </a:ext>
            </a:extLst>
          </p:cNvPr>
          <p:cNvSpPr txBox="1"/>
          <p:nvPr/>
        </p:nvSpPr>
        <p:spPr>
          <a:xfrm>
            <a:off x="7854045" y="1966845"/>
            <a:ext cx="4604657" cy="523220"/>
          </a:xfrm>
          <a:prstGeom prst="rect">
            <a:avLst/>
          </a:prstGeom>
          <a:noFill/>
        </p:spPr>
        <p:txBody>
          <a:bodyPr wrap="square" rtlCol="0">
            <a:spAutoFit/>
          </a:bodyPr>
          <a:lstStyle/>
          <a:p>
            <a:r>
              <a:rPr lang="en-US" sz="2800" dirty="0">
                <a:solidFill>
                  <a:schemeClr val="bg1"/>
                </a:solidFill>
              </a:rPr>
              <a:t>Visuals</a:t>
            </a:r>
            <a:endParaRPr lang="en-IN" sz="2800" dirty="0">
              <a:solidFill>
                <a:schemeClr val="bg1"/>
              </a:solidFill>
            </a:endParaRPr>
          </a:p>
        </p:txBody>
      </p:sp>
      <p:sp>
        <p:nvSpPr>
          <p:cNvPr id="10" name="TextBox 9">
            <a:extLst>
              <a:ext uri="{FF2B5EF4-FFF2-40B4-BE49-F238E27FC236}">
                <a16:creationId xmlns:a16="http://schemas.microsoft.com/office/drawing/2014/main" id="{01B4AA1D-B0CD-A20F-60F5-D93E27D8573E}"/>
              </a:ext>
            </a:extLst>
          </p:cNvPr>
          <p:cNvSpPr txBox="1"/>
          <p:nvPr/>
        </p:nvSpPr>
        <p:spPr>
          <a:xfrm>
            <a:off x="408215" y="7102929"/>
            <a:ext cx="4604657" cy="523220"/>
          </a:xfrm>
          <a:prstGeom prst="rect">
            <a:avLst/>
          </a:prstGeom>
          <a:noFill/>
        </p:spPr>
        <p:txBody>
          <a:bodyPr wrap="square" rtlCol="0">
            <a:spAutoFit/>
          </a:bodyPr>
          <a:lstStyle/>
          <a:p>
            <a:r>
              <a:rPr lang="en-US" sz="2800" dirty="0">
                <a:solidFill>
                  <a:schemeClr val="bg1"/>
                </a:solidFill>
              </a:rPr>
              <a:t>Conclusion</a:t>
            </a:r>
            <a:endParaRPr lang="en-IN" sz="2800" dirty="0">
              <a:solidFill>
                <a:schemeClr val="bg1"/>
              </a:solidFill>
            </a:endParaRPr>
          </a:p>
        </p:txBody>
      </p:sp>
      <p:pic>
        <p:nvPicPr>
          <p:cNvPr id="6" name="Picture 5">
            <a:extLst>
              <a:ext uri="{FF2B5EF4-FFF2-40B4-BE49-F238E27FC236}">
                <a16:creationId xmlns:a16="http://schemas.microsoft.com/office/drawing/2014/main" id="{585EEA31-E73B-F0E2-EF6E-EFD6AB25605E}"/>
              </a:ext>
            </a:extLst>
          </p:cNvPr>
          <p:cNvPicPr>
            <a:picLocks noChangeAspect="1"/>
          </p:cNvPicPr>
          <p:nvPr/>
        </p:nvPicPr>
        <p:blipFill>
          <a:blip r:embed="rId5"/>
          <a:stretch>
            <a:fillRect/>
          </a:stretch>
        </p:blipFill>
        <p:spPr>
          <a:xfrm>
            <a:off x="7685855" y="2517851"/>
            <a:ext cx="10193930" cy="4585078"/>
          </a:xfrm>
          <a:prstGeom prst="rect">
            <a:avLst/>
          </a:prstGeom>
        </p:spPr>
      </p:pic>
      <p:pic>
        <p:nvPicPr>
          <p:cNvPr id="12" name="Picture 11">
            <a:extLst>
              <a:ext uri="{FF2B5EF4-FFF2-40B4-BE49-F238E27FC236}">
                <a16:creationId xmlns:a16="http://schemas.microsoft.com/office/drawing/2014/main" id="{77526FE3-7C1C-9126-18E2-38A34DDE253F}"/>
              </a:ext>
            </a:extLst>
          </p:cNvPr>
          <p:cNvPicPr>
            <a:picLocks noChangeAspect="1"/>
          </p:cNvPicPr>
          <p:nvPr/>
        </p:nvPicPr>
        <p:blipFill>
          <a:blip r:embed="rId6"/>
          <a:stretch>
            <a:fillRect/>
          </a:stretch>
        </p:blipFill>
        <p:spPr>
          <a:xfrm>
            <a:off x="435591" y="2517851"/>
            <a:ext cx="7076925" cy="4576898"/>
          </a:xfrm>
          <a:prstGeom prst="rect">
            <a:avLst/>
          </a:prstGeom>
        </p:spPr>
      </p:pic>
    </p:spTree>
    <p:extLst>
      <p:ext uri="{BB962C8B-B14F-4D97-AF65-F5344CB8AC3E}">
        <p14:creationId xmlns:p14="http://schemas.microsoft.com/office/powerpoint/2010/main" val="2579042369"/>
      </p:ext>
    </p:extLst>
  </p:cSld>
  <p:clrMapOvr>
    <a:masterClrMapping/>
  </p:clrMapOvr>
  <p:transition spd="slow">
    <p:push/>
  </p:transition>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545454"/>
        </a:solidFill>
        <a:effectLst/>
      </p:bgPr>
    </p:bg>
    <p:spTree>
      <p:nvGrpSpPr>
        <p:cNvPr id="1" name="Shape 387">
          <a:extLst>
            <a:ext uri="{FF2B5EF4-FFF2-40B4-BE49-F238E27FC236}">
              <a16:creationId xmlns:a16="http://schemas.microsoft.com/office/drawing/2014/main" id="{36F618F5-C9EB-2AE1-4B7B-43EC7CF027B8}"/>
            </a:ext>
          </a:extLst>
        </p:cNvPr>
        <p:cNvGrpSpPr/>
        <p:nvPr/>
      </p:nvGrpSpPr>
      <p:grpSpPr>
        <a:xfrm>
          <a:off x="0" y="0"/>
          <a:ext cx="0" cy="0"/>
          <a:chOff x="0" y="0"/>
          <a:chExt cx="0" cy="0"/>
        </a:xfrm>
      </p:grpSpPr>
      <p:pic>
        <p:nvPicPr>
          <p:cNvPr id="388" name="Google Shape;388;p30">
            <a:extLst>
              <a:ext uri="{FF2B5EF4-FFF2-40B4-BE49-F238E27FC236}">
                <a16:creationId xmlns:a16="http://schemas.microsoft.com/office/drawing/2014/main" id="{458893F8-6B8C-842D-A087-FBFE5B83124E}"/>
              </a:ext>
            </a:extLst>
          </p:cNvPr>
          <p:cNvPicPr preferRelativeResize="0"/>
          <p:nvPr/>
        </p:nvPicPr>
        <p:blipFill rotWithShape="1">
          <a:blip r:embed="rId3">
            <a:alphaModFix/>
          </a:blip>
          <a:srcRect b="38867"/>
          <a:stretch/>
        </p:blipFill>
        <p:spPr>
          <a:xfrm>
            <a:off x="7306125" y="6956974"/>
            <a:ext cx="5792123" cy="3330025"/>
          </a:xfrm>
          <a:prstGeom prst="rect">
            <a:avLst/>
          </a:prstGeom>
          <a:noFill/>
          <a:ln>
            <a:noFill/>
          </a:ln>
        </p:spPr>
      </p:pic>
      <p:pic>
        <p:nvPicPr>
          <p:cNvPr id="389" name="Google Shape;389;p30">
            <a:extLst>
              <a:ext uri="{FF2B5EF4-FFF2-40B4-BE49-F238E27FC236}">
                <a16:creationId xmlns:a16="http://schemas.microsoft.com/office/drawing/2014/main" id="{BF583662-60D2-6E11-DFE3-63CAADF99112}"/>
              </a:ext>
            </a:extLst>
          </p:cNvPr>
          <p:cNvPicPr preferRelativeResize="0"/>
          <p:nvPr/>
        </p:nvPicPr>
        <p:blipFill rotWithShape="1">
          <a:blip r:embed="rId4">
            <a:alphaModFix/>
          </a:blip>
          <a:srcRect r="56049"/>
          <a:stretch/>
        </p:blipFill>
        <p:spPr>
          <a:xfrm>
            <a:off x="15744847" y="0"/>
            <a:ext cx="2543149" cy="10287002"/>
          </a:xfrm>
          <a:prstGeom prst="rect">
            <a:avLst/>
          </a:prstGeom>
          <a:noFill/>
          <a:ln>
            <a:noFill/>
          </a:ln>
        </p:spPr>
      </p:pic>
      <p:sp>
        <p:nvSpPr>
          <p:cNvPr id="390" name="Google Shape;390;p30">
            <a:extLst>
              <a:ext uri="{FF2B5EF4-FFF2-40B4-BE49-F238E27FC236}">
                <a16:creationId xmlns:a16="http://schemas.microsoft.com/office/drawing/2014/main" id="{7C60A75D-672B-31BF-E33F-C99941BCBEA6}"/>
              </a:ext>
            </a:extLst>
          </p:cNvPr>
          <p:cNvSpPr/>
          <p:nvPr/>
        </p:nvSpPr>
        <p:spPr>
          <a:xfrm>
            <a:off x="146957" y="1714500"/>
            <a:ext cx="17994085" cy="8572500"/>
          </a:xfrm>
          <a:custGeom>
            <a:avLst/>
            <a:gdLst/>
            <a:ahLst/>
            <a:cxnLst/>
            <a:rect l="l" t="t" r="r" b="b"/>
            <a:pathLst>
              <a:path w="1980647" h="1466569" extrusionOk="0">
                <a:moveTo>
                  <a:pt x="30884" y="0"/>
                </a:moveTo>
                <a:lnTo>
                  <a:pt x="1949763" y="0"/>
                </a:lnTo>
                <a:cubicBezTo>
                  <a:pt x="1966820" y="0"/>
                  <a:pt x="1980647" y="13827"/>
                  <a:pt x="1980647" y="30884"/>
                </a:cubicBezTo>
                <a:lnTo>
                  <a:pt x="1980647" y="1435684"/>
                </a:lnTo>
                <a:cubicBezTo>
                  <a:pt x="1980647" y="1443875"/>
                  <a:pt x="1977393" y="1451731"/>
                  <a:pt x="1971601" y="1457523"/>
                </a:cubicBezTo>
                <a:cubicBezTo>
                  <a:pt x="1965809" y="1463315"/>
                  <a:pt x="1957954" y="1466569"/>
                  <a:pt x="1949763" y="1466569"/>
                </a:cubicBezTo>
                <a:lnTo>
                  <a:pt x="30884" y="1466569"/>
                </a:lnTo>
                <a:cubicBezTo>
                  <a:pt x="13827" y="1466569"/>
                  <a:pt x="0" y="1452741"/>
                  <a:pt x="0" y="1435684"/>
                </a:cubicBezTo>
                <a:lnTo>
                  <a:pt x="0" y="30884"/>
                </a:lnTo>
                <a:cubicBezTo>
                  <a:pt x="0" y="22693"/>
                  <a:pt x="3254" y="14838"/>
                  <a:pt x="9046" y="9046"/>
                </a:cubicBezTo>
                <a:cubicBezTo>
                  <a:pt x="14838" y="3254"/>
                  <a:pt x="22693" y="0"/>
                  <a:pt x="30884" y="0"/>
                </a:cubicBezTo>
                <a:close/>
              </a:path>
            </a:pathLst>
          </a:custGeom>
          <a:solidFill>
            <a:srgbClr val="1313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 name="Google Shape;407;p31">
            <a:extLst>
              <a:ext uri="{FF2B5EF4-FFF2-40B4-BE49-F238E27FC236}">
                <a16:creationId xmlns:a16="http://schemas.microsoft.com/office/drawing/2014/main" id="{6F8D50A4-579A-2F52-4400-FBDE5C009D7B}"/>
              </a:ext>
            </a:extLst>
          </p:cNvPr>
          <p:cNvSpPr/>
          <p:nvPr/>
        </p:nvSpPr>
        <p:spPr>
          <a:xfrm>
            <a:off x="230648" y="361024"/>
            <a:ext cx="17910394" cy="992453"/>
          </a:xfrm>
          <a:custGeom>
            <a:avLst/>
            <a:gdLst/>
            <a:ahLst/>
            <a:cxnLst/>
            <a:rect l="l" t="t" r="r" b="b"/>
            <a:pathLst>
              <a:path w="2216815" h="621229" extrusionOk="0">
                <a:moveTo>
                  <a:pt x="27594" y="0"/>
                </a:moveTo>
                <a:lnTo>
                  <a:pt x="2189221" y="0"/>
                </a:lnTo>
                <a:cubicBezTo>
                  <a:pt x="2204461" y="0"/>
                  <a:pt x="2216815" y="12354"/>
                  <a:pt x="2216815" y="27594"/>
                </a:cubicBezTo>
                <a:lnTo>
                  <a:pt x="2216815" y="593635"/>
                </a:lnTo>
                <a:cubicBezTo>
                  <a:pt x="2216815" y="600954"/>
                  <a:pt x="2213908" y="607972"/>
                  <a:pt x="2208733" y="613147"/>
                </a:cubicBezTo>
                <a:cubicBezTo>
                  <a:pt x="2203559" y="618322"/>
                  <a:pt x="2196540" y="621229"/>
                  <a:pt x="2189221" y="621229"/>
                </a:cubicBezTo>
                <a:lnTo>
                  <a:pt x="27594" y="621229"/>
                </a:lnTo>
                <a:cubicBezTo>
                  <a:pt x="20276" y="621229"/>
                  <a:pt x="13257" y="618322"/>
                  <a:pt x="8082" y="613147"/>
                </a:cubicBezTo>
                <a:cubicBezTo>
                  <a:pt x="2907" y="607972"/>
                  <a:pt x="0" y="600954"/>
                  <a:pt x="0" y="593635"/>
                </a:cubicBezTo>
                <a:lnTo>
                  <a:pt x="0" y="27594"/>
                </a:lnTo>
                <a:cubicBezTo>
                  <a:pt x="0" y="20276"/>
                  <a:pt x="2907" y="13257"/>
                  <a:pt x="8082" y="8082"/>
                </a:cubicBezTo>
                <a:cubicBezTo>
                  <a:pt x="13257" y="2907"/>
                  <a:pt x="20276" y="0"/>
                  <a:pt x="27594" y="0"/>
                </a:cubicBezTo>
                <a:close/>
              </a:path>
            </a:pathLst>
          </a:custGeom>
          <a:solidFill>
            <a:schemeClr val="accent1">
              <a:lumMod val="20000"/>
              <a:lumOff val="80000"/>
            </a:schemeClr>
          </a:solidFill>
          <a:ln>
            <a:noFill/>
          </a:ln>
        </p:spPr>
        <p:txBody>
          <a:bodyPr spcFirstLastPara="1" wrap="square" lIns="91425" tIns="91425" rIns="91425" bIns="91425" anchor="ctr" anchorCtr="0">
            <a:noAutofit/>
          </a:bodyPr>
          <a:lstStyle/>
          <a:p>
            <a:r>
              <a:rPr lang="en-US" sz="3600" dirty="0">
                <a:solidFill>
                  <a:srgbClr val="24292E"/>
                </a:solidFill>
                <a:latin typeface="Plus Jakarta Sans"/>
              </a:rPr>
              <a:t>Which products have not been ordered in the last 3 months, and who are their suppliers?</a:t>
            </a:r>
            <a:endParaRPr sz="3600" dirty="0">
              <a:solidFill>
                <a:srgbClr val="24292E"/>
              </a:solidFill>
              <a:latin typeface="Plus Jakarta Sans"/>
            </a:endParaRPr>
          </a:p>
        </p:txBody>
      </p:sp>
      <p:sp>
        <p:nvSpPr>
          <p:cNvPr id="4" name="Rectangle 3">
            <a:extLst>
              <a:ext uri="{FF2B5EF4-FFF2-40B4-BE49-F238E27FC236}">
                <a16:creationId xmlns:a16="http://schemas.microsoft.com/office/drawing/2014/main" id="{8838BE4C-BF17-402C-72E9-C2492B336F67}"/>
              </a:ext>
            </a:extLst>
          </p:cNvPr>
          <p:cNvSpPr/>
          <p:nvPr/>
        </p:nvSpPr>
        <p:spPr>
          <a:xfrm>
            <a:off x="408215" y="2481943"/>
            <a:ext cx="7183891" cy="462098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2EAFDB72-116B-1EA0-3223-28053151F5AF}"/>
              </a:ext>
            </a:extLst>
          </p:cNvPr>
          <p:cNvSpPr/>
          <p:nvPr/>
        </p:nvSpPr>
        <p:spPr>
          <a:xfrm>
            <a:off x="7659471" y="2481944"/>
            <a:ext cx="10220315" cy="4620986"/>
          </a:xfrm>
          <a:prstGeom prst="rect">
            <a:avLst/>
          </a:prstGeom>
          <a:solidFill>
            <a:schemeClr val="accent4">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Flowchart: Alternate Process 6">
            <a:extLst>
              <a:ext uri="{FF2B5EF4-FFF2-40B4-BE49-F238E27FC236}">
                <a16:creationId xmlns:a16="http://schemas.microsoft.com/office/drawing/2014/main" id="{8C281FB4-5661-CDBA-9A44-9D8F557105F3}"/>
              </a:ext>
            </a:extLst>
          </p:cNvPr>
          <p:cNvSpPr/>
          <p:nvPr/>
        </p:nvSpPr>
        <p:spPr>
          <a:xfrm>
            <a:off x="274140" y="7618028"/>
            <a:ext cx="17739718" cy="2462024"/>
          </a:xfrm>
          <a:prstGeom prst="flowChartAlternateProcess">
            <a:avLst/>
          </a:prstGeom>
          <a:solidFill>
            <a:schemeClr val="accent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buNone/>
            </a:pPr>
            <a:r>
              <a:rPr lang="en-US" sz="2800" dirty="0">
                <a:solidFill>
                  <a:schemeClr val="tx1"/>
                </a:solidFill>
              </a:rPr>
              <a:t>Using this query, we can find the product which are not selling. We can get review from customers who purchase already and asking suppliers to do improvement based on review. </a:t>
            </a:r>
          </a:p>
          <a:p>
            <a:r>
              <a:rPr lang="en-US" sz="2800" dirty="0">
                <a:solidFill>
                  <a:schemeClr val="tx1"/>
                </a:solidFill>
              </a:rPr>
              <a:t>This will help the no performing products from last 3 month. And helps to make decision to continue with this product or not. </a:t>
            </a:r>
          </a:p>
          <a:p>
            <a:pPr algn="ctr"/>
            <a:endParaRPr lang="en-IN" sz="2800" dirty="0">
              <a:solidFill>
                <a:schemeClr val="tx1"/>
              </a:solidFill>
            </a:endParaRPr>
          </a:p>
        </p:txBody>
      </p:sp>
      <p:sp>
        <p:nvSpPr>
          <p:cNvPr id="8" name="TextBox 7">
            <a:extLst>
              <a:ext uri="{FF2B5EF4-FFF2-40B4-BE49-F238E27FC236}">
                <a16:creationId xmlns:a16="http://schemas.microsoft.com/office/drawing/2014/main" id="{39B676DE-7370-C7DE-1F34-BDF40F54AFEA}"/>
              </a:ext>
            </a:extLst>
          </p:cNvPr>
          <p:cNvSpPr txBox="1"/>
          <p:nvPr/>
        </p:nvSpPr>
        <p:spPr>
          <a:xfrm>
            <a:off x="340850" y="1958723"/>
            <a:ext cx="4604657" cy="523220"/>
          </a:xfrm>
          <a:prstGeom prst="rect">
            <a:avLst/>
          </a:prstGeom>
          <a:noFill/>
        </p:spPr>
        <p:txBody>
          <a:bodyPr wrap="square" rtlCol="0">
            <a:spAutoFit/>
          </a:bodyPr>
          <a:lstStyle/>
          <a:p>
            <a:r>
              <a:rPr lang="en-US" sz="2800" dirty="0">
                <a:solidFill>
                  <a:schemeClr val="bg1"/>
                </a:solidFill>
              </a:rPr>
              <a:t>SQL Query</a:t>
            </a:r>
            <a:endParaRPr lang="en-IN" sz="2800" dirty="0">
              <a:solidFill>
                <a:schemeClr val="bg1"/>
              </a:solidFill>
            </a:endParaRPr>
          </a:p>
        </p:txBody>
      </p:sp>
      <p:sp>
        <p:nvSpPr>
          <p:cNvPr id="9" name="TextBox 8">
            <a:extLst>
              <a:ext uri="{FF2B5EF4-FFF2-40B4-BE49-F238E27FC236}">
                <a16:creationId xmlns:a16="http://schemas.microsoft.com/office/drawing/2014/main" id="{ECB2385B-54D0-8811-2870-47A04991C3A4}"/>
              </a:ext>
            </a:extLst>
          </p:cNvPr>
          <p:cNvSpPr txBox="1"/>
          <p:nvPr/>
        </p:nvSpPr>
        <p:spPr>
          <a:xfrm>
            <a:off x="7854045" y="1966845"/>
            <a:ext cx="4604657" cy="523220"/>
          </a:xfrm>
          <a:prstGeom prst="rect">
            <a:avLst/>
          </a:prstGeom>
          <a:noFill/>
        </p:spPr>
        <p:txBody>
          <a:bodyPr wrap="square" rtlCol="0">
            <a:spAutoFit/>
          </a:bodyPr>
          <a:lstStyle/>
          <a:p>
            <a:r>
              <a:rPr lang="en-US" sz="2800" dirty="0">
                <a:solidFill>
                  <a:schemeClr val="bg1"/>
                </a:solidFill>
              </a:rPr>
              <a:t>Result:</a:t>
            </a:r>
            <a:endParaRPr lang="en-IN" sz="2800" dirty="0">
              <a:solidFill>
                <a:schemeClr val="bg1"/>
              </a:solidFill>
            </a:endParaRPr>
          </a:p>
        </p:txBody>
      </p:sp>
      <p:sp>
        <p:nvSpPr>
          <p:cNvPr id="10" name="TextBox 9">
            <a:extLst>
              <a:ext uri="{FF2B5EF4-FFF2-40B4-BE49-F238E27FC236}">
                <a16:creationId xmlns:a16="http://schemas.microsoft.com/office/drawing/2014/main" id="{B5FAD5A5-15E3-24D5-5E28-B61BDF8BC4B2}"/>
              </a:ext>
            </a:extLst>
          </p:cNvPr>
          <p:cNvSpPr txBox="1"/>
          <p:nvPr/>
        </p:nvSpPr>
        <p:spPr>
          <a:xfrm>
            <a:off x="408215" y="7102929"/>
            <a:ext cx="4604657" cy="523220"/>
          </a:xfrm>
          <a:prstGeom prst="rect">
            <a:avLst/>
          </a:prstGeom>
          <a:noFill/>
        </p:spPr>
        <p:txBody>
          <a:bodyPr wrap="square" rtlCol="0">
            <a:spAutoFit/>
          </a:bodyPr>
          <a:lstStyle/>
          <a:p>
            <a:r>
              <a:rPr lang="en-US" sz="2800" dirty="0">
                <a:solidFill>
                  <a:schemeClr val="bg1"/>
                </a:solidFill>
              </a:rPr>
              <a:t>Conclusion</a:t>
            </a:r>
            <a:endParaRPr lang="en-IN" sz="2800" dirty="0">
              <a:solidFill>
                <a:schemeClr val="bg1"/>
              </a:solidFill>
            </a:endParaRPr>
          </a:p>
        </p:txBody>
      </p:sp>
      <p:pic>
        <p:nvPicPr>
          <p:cNvPr id="12" name="Picture 11">
            <a:extLst>
              <a:ext uri="{FF2B5EF4-FFF2-40B4-BE49-F238E27FC236}">
                <a16:creationId xmlns:a16="http://schemas.microsoft.com/office/drawing/2014/main" id="{4EAC7D7D-407E-E637-4F9E-ADD0C151DCA7}"/>
              </a:ext>
            </a:extLst>
          </p:cNvPr>
          <p:cNvPicPr>
            <a:picLocks noChangeAspect="1"/>
          </p:cNvPicPr>
          <p:nvPr/>
        </p:nvPicPr>
        <p:blipFill>
          <a:blip r:embed="rId5"/>
          <a:stretch>
            <a:fillRect/>
          </a:stretch>
        </p:blipFill>
        <p:spPr>
          <a:xfrm>
            <a:off x="459966" y="2518996"/>
            <a:ext cx="7132139" cy="4583931"/>
          </a:xfrm>
          <a:prstGeom prst="rect">
            <a:avLst/>
          </a:prstGeom>
        </p:spPr>
      </p:pic>
      <p:pic>
        <p:nvPicPr>
          <p:cNvPr id="11" name="Picture 10">
            <a:extLst>
              <a:ext uri="{FF2B5EF4-FFF2-40B4-BE49-F238E27FC236}">
                <a16:creationId xmlns:a16="http://schemas.microsoft.com/office/drawing/2014/main" id="{ACD3FE1D-1EA2-26CA-47F2-ACCCF02CC00D}"/>
              </a:ext>
            </a:extLst>
          </p:cNvPr>
          <p:cNvPicPr>
            <a:picLocks noChangeAspect="1"/>
          </p:cNvPicPr>
          <p:nvPr/>
        </p:nvPicPr>
        <p:blipFill>
          <a:blip r:embed="rId6"/>
          <a:stretch>
            <a:fillRect/>
          </a:stretch>
        </p:blipFill>
        <p:spPr>
          <a:xfrm>
            <a:off x="7844516" y="2922946"/>
            <a:ext cx="9555664" cy="3330024"/>
          </a:xfrm>
          <a:prstGeom prst="rect">
            <a:avLst/>
          </a:prstGeom>
        </p:spPr>
      </p:pic>
    </p:spTree>
    <p:extLst>
      <p:ext uri="{BB962C8B-B14F-4D97-AF65-F5344CB8AC3E}">
        <p14:creationId xmlns:p14="http://schemas.microsoft.com/office/powerpoint/2010/main" val="544513878"/>
      </p:ext>
    </p:extLst>
  </p:cSld>
  <p:clrMapOvr>
    <a:masterClrMapping/>
  </p:clrMapOvr>
  <p:transition spd="slow">
    <p:push/>
  </p:transition>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545454"/>
        </a:solidFill>
        <a:effectLst/>
      </p:bgPr>
    </p:bg>
    <p:spTree>
      <p:nvGrpSpPr>
        <p:cNvPr id="1" name="Shape 387">
          <a:extLst>
            <a:ext uri="{FF2B5EF4-FFF2-40B4-BE49-F238E27FC236}">
              <a16:creationId xmlns:a16="http://schemas.microsoft.com/office/drawing/2014/main" id="{41939C80-5682-412E-3FE4-DC7B34F46754}"/>
            </a:ext>
          </a:extLst>
        </p:cNvPr>
        <p:cNvGrpSpPr/>
        <p:nvPr/>
      </p:nvGrpSpPr>
      <p:grpSpPr>
        <a:xfrm>
          <a:off x="0" y="0"/>
          <a:ext cx="0" cy="0"/>
          <a:chOff x="0" y="0"/>
          <a:chExt cx="0" cy="0"/>
        </a:xfrm>
      </p:grpSpPr>
      <p:pic>
        <p:nvPicPr>
          <p:cNvPr id="388" name="Google Shape;388;p30">
            <a:extLst>
              <a:ext uri="{FF2B5EF4-FFF2-40B4-BE49-F238E27FC236}">
                <a16:creationId xmlns:a16="http://schemas.microsoft.com/office/drawing/2014/main" id="{D22DD269-FF63-6B91-3667-BB91C16CB735}"/>
              </a:ext>
            </a:extLst>
          </p:cNvPr>
          <p:cNvPicPr preferRelativeResize="0"/>
          <p:nvPr/>
        </p:nvPicPr>
        <p:blipFill rotWithShape="1">
          <a:blip r:embed="rId3">
            <a:alphaModFix/>
          </a:blip>
          <a:srcRect b="38867"/>
          <a:stretch/>
        </p:blipFill>
        <p:spPr>
          <a:xfrm>
            <a:off x="7306125" y="6956974"/>
            <a:ext cx="5792123" cy="3330025"/>
          </a:xfrm>
          <a:prstGeom prst="rect">
            <a:avLst/>
          </a:prstGeom>
          <a:noFill/>
          <a:ln>
            <a:noFill/>
          </a:ln>
        </p:spPr>
      </p:pic>
      <p:pic>
        <p:nvPicPr>
          <p:cNvPr id="389" name="Google Shape;389;p30">
            <a:extLst>
              <a:ext uri="{FF2B5EF4-FFF2-40B4-BE49-F238E27FC236}">
                <a16:creationId xmlns:a16="http://schemas.microsoft.com/office/drawing/2014/main" id="{19D2C07D-6F0B-5202-9BB9-000896E24F27}"/>
              </a:ext>
            </a:extLst>
          </p:cNvPr>
          <p:cNvPicPr preferRelativeResize="0"/>
          <p:nvPr/>
        </p:nvPicPr>
        <p:blipFill rotWithShape="1">
          <a:blip r:embed="rId4">
            <a:alphaModFix/>
          </a:blip>
          <a:srcRect r="56049"/>
          <a:stretch/>
        </p:blipFill>
        <p:spPr>
          <a:xfrm>
            <a:off x="15744847" y="0"/>
            <a:ext cx="2543149" cy="10287002"/>
          </a:xfrm>
          <a:prstGeom prst="rect">
            <a:avLst/>
          </a:prstGeom>
          <a:noFill/>
          <a:ln>
            <a:noFill/>
          </a:ln>
        </p:spPr>
      </p:pic>
      <p:sp>
        <p:nvSpPr>
          <p:cNvPr id="390" name="Google Shape;390;p30">
            <a:extLst>
              <a:ext uri="{FF2B5EF4-FFF2-40B4-BE49-F238E27FC236}">
                <a16:creationId xmlns:a16="http://schemas.microsoft.com/office/drawing/2014/main" id="{044534A0-2E38-852F-0DDC-27AE5EB51687}"/>
              </a:ext>
            </a:extLst>
          </p:cNvPr>
          <p:cNvSpPr/>
          <p:nvPr/>
        </p:nvSpPr>
        <p:spPr>
          <a:xfrm>
            <a:off x="146957" y="1714500"/>
            <a:ext cx="17994085" cy="8572500"/>
          </a:xfrm>
          <a:custGeom>
            <a:avLst/>
            <a:gdLst/>
            <a:ahLst/>
            <a:cxnLst/>
            <a:rect l="l" t="t" r="r" b="b"/>
            <a:pathLst>
              <a:path w="1980647" h="1466569" extrusionOk="0">
                <a:moveTo>
                  <a:pt x="30884" y="0"/>
                </a:moveTo>
                <a:lnTo>
                  <a:pt x="1949763" y="0"/>
                </a:lnTo>
                <a:cubicBezTo>
                  <a:pt x="1966820" y="0"/>
                  <a:pt x="1980647" y="13827"/>
                  <a:pt x="1980647" y="30884"/>
                </a:cubicBezTo>
                <a:lnTo>
                  <a:pt x="1980647" y="1435684"/>
                </a:lnTo>
                <a:cubicBezTo>
                  <a:pt x="1980647" y="1443875"/>
                  <a:pt x="1977393" y="1451731"/>
                  <a:pt x="1971601" y="1457523"/>
                </a:cubicBezTo>
                <a:cubicBezTo>
                  <a:pt x="1965809" y="1463315"/>
                  <a:pt x="1957954" y="1466569"/>
                  <a:pt x="1949763" y="1466569"/>
                </a:cubicBezTo>
                <a:lnTo>
                  <a:pt x="30884" y="1466569"/>
                </a:lnTo>
                <a:cubicBezTo>
                  <a:pt x="13827" y="1466569"/>
                  <a:pt x="0" y="1452741"/>
                  <a:pt x="0" y="1435684"/>
                </a:cubicBezTo>
                <a:lnTo>
                  <a:pt x="0" y="30884"/>
                </a:lnTo>
                <a:cubicBezTo>
                  <a:pt x="0" y="22693"/>
                  <a:pt x="3254" y="14838"/>
                  <a:pt x="9046" y="9046"/>
                </a:cubicBezTo>
                <a:cubicBezTo>
                  <a:pt x="14838" y="3254"/>
                  <a:pt x="22693" y="0"/>
                  <a:pt x="30884" y="0"/>
                </a:cubicBezTo>
                <a:close/>
              </a:path>
            </a:pathLst>
          </a:custGeom>
          <a:solidFill>
            <a:srgbClr val="1313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 name="Google Shape;407;p31">
            <a:extLst>
              <a:ext uri="{FF2B5EF4-FFF2-40B4-BE49-F238E27FC236}">
                <a16:creationId xmlns:a16="http://schemas.microsoft.com/office/drawing/2014/main" id="{1FB22E9C-5067-4EC2-2349-483389F00DB5}"/>
              </a:ext>
            </a:extLst>
          </p:cNvPr>
          <p:cNvSpPr/>
          <p:nvPr/>
        </p:nvSpPr>
        <p:spPr>
          <a:xfrm>
            <a:off x="230648" y="361024"/>
            <a:ext cx="17910394" cy="992453"/>
          </a:xfrm>
          <a:custGeom>
            <a:avLst/>
            <a:gdLst/>
            <a:ahLst/>
            <a:cxnLst/>
            <a:rect l="l" t="t" r="r" b="b"/>
            <a:pathLst>
              <a:path w="2216815" h="621229" extrusionOk="0">
                <a:moveTo>
                  <a:pt x="27594" y="0"/>
                </a:moveTo>
                <a:lnTo>
                  <a:pt x="2189221" y="0"/>
                </a:lnTo>
                <a:cubicBezTo>
                  <a:pt x="2204461" y="0"/>
                  <a:pt x="2216815" y="12354"/>
                  <a:pt x="2216815" y="27594"/>
                </a:cubicBezTo>
                <a:lnTo>
                  <a:pt x="2216815" y="593635"/>
                </a:lnTo>
                <a:cubicBezTo>
                  <a:pt x="2216815" y="600954"/>
                  <a:pt x="2213908" y="607972"/>
                  <a:pt x="2208733" y="613147"/>
                </a:cubicBezTo>
                <a:cubicBezTo>
                  <a:pt x="2203559" y="618322"/>
                  <a:pt x="2196540" y="621229"/>
                  <a:pt x="2189221" y="621229"/>
                </a:cubicBezTo>
                <a:lnTo>
                  <a:pt x="27594" y="621229"/>
                </a:lnTo>
                <a:cubicBezTo>
                  <a:pt x="20276" y="621229"/>
                  <a:pt x="13257" y="618322"/>
                  <a:pt x="8082" y="613147"/>
                </a:cubicBezTo>
                <a:cubicBezTo>
                  <a:pt x="2907" y="607972"/>
                  <a:pt x="0" y="600954"/>
                  <a:pt x="0" y="593635"/>
                </a:cubicBezTo>
                <a:lnTo>
                  <a:pt x="0" y="27594"/>
                </a:lnTo>
                <a:cubicBezTo>
                  <a:pt x="0" y="20276"/>
                  <a:pt x="2907" y="13257"/>
                  <a:pt x="8082" y="8082"/>
                </a:cubicBezTo>
                <a:cubicBezTo>
                  <a:pt x="13257" y="2907"/>
                  <a:pt x="20276" y="0"/>
                  <a:pt x="27594" y="0"/>
                </a:cubicBezTo>
                <a:close/>
              </a:path>
            </a:pathLst>
          </a:custGeom>
          <a:solidFill>
            <a:schemeClr val="accent1">
              <a:lumMod val="20000"/>
              <a:lumOff val="80000"/>
            </a:schemeClr>
          </a:solidFill>
          <a:ln>
            <a:noFill/>
          </a:ln>
        </p:spPr>
        <p:txBody>
          <a:bodyPr spcFirstLastPara="1" wrap="square" lIns="91425" tIns="91425" rIns="91425" bIns="91425" anchor="ctr" anchorCtr="0">
            <a:noAutofit/>
          </a:bodyPr>
          <a:lstStyle/>
          <a:p>
            <a:pPr algn="l"/>
            <a:r>
              <a:rPr lang="en-US" sz="3600" b="0" i="0" dirty="0">
                <a:solidFill>
                  <a:srgbClr val="24292E"/>
                </a:solidFill>
                <a:effectLst/>
                <a:latin typeface="Plus Jakarta Sans"/>
              </a:rPr>
              <a:t>Can we identify any patterns or clusters in employee skill sets or qualifications through visualizations? How can this information be used for talent management?</a:t>
            </a:r>
          </a:p>
        </p:txBody>
      </p:sp>
      <p:sp>
        <p:nvSpPr>
          <p:cNvPr id="4" name="Rectangle 3">
            <a:extLst>
              <a:ext uri="{FF2B5EF4-FFF2-40B4-BE49-F238E27FC236}">
                <a16:creationId xmlns:a16="http://schemas.microsoft.com/office/drawing/2014/main" id="{BA2AC60E-E818-3B70-F134-3C6CE2C8052D}"/>
              </a:ext>
            </a:extLst>
          </p:cNvPr>
          <p:cNvSpPr/>
          <p:nvPr/>
        </p:nvSpPr>
        <p:spPr>
          <a:xfrm>
            <a:off x="408215" y="2481943"/>
            <a:ext cx="7183891" cy="462098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DD20AB00-7D6E-AB4F-DD34-830EB0C1EA96}"/>
              </a:ext>
            </a:extLst>
          </p:cNvPr>
          <p:cNvSpPr/>
          <p:nvPr/>
        </p:nvSpPr>
        <p:spPr>
          <a:xfrm>
            <a:off x="7659471" y="2481944"/>
            <a:ext cx="10220315" cy="4620986"/>
          </a:xfrm>
          <a:prstGeom prst="rect">
            <a:avLst/>
          </a:prstGeom>
          <a:solidFill>
            <a:schemeClr val="accent4">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Flowchart: Alternate Process 6">
            <a:extLst>
              <a:ext uri="{FF2B5EF4-FFF2-40B4-BE49-F238E27FC236}">
                <a16:creationId xmlns:a16="http://schemas.microsoft.com/office/drawing/2014/main" id="{7947561C-C8F9-DA78-553C-D5608D32B579}"/>
              </a:ext>
            </a:extLst>
          </p:cNvPr>
          <p:cNvSpPr/>
          <p:nvPr/>
        </p:nvSpPr>
        <p:spPr>
          <a:xfrm>
            <a:off x="274140" y="7618028"/>
            <a:ext cx="17739718" cy="2462024"/>
          </a:xfrm>
          <a:prstGeom prst="flowChartAlternateProcess">
            <a:avLst/>
          </a:prstGeom>
          <a:solidFill>
            <a:schemeClr val="accent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buNone/>
            </a:pPr>
            <a:r>
              <a:rPr lang="en-US" sz="2000" dirty="0">
                <a:solidFill>
                  <a:schemeClr val="tx1"/>
                </a:solidFill>
              </a:rPr>
              <a:t>In our employees most of them from BA English background and generated highest total sales. </a:t>
            </a:r>
          </a:p>
          <a:p>
            <a:pPr>
              <a:buNone/>
            </a:pPr>
            <a:r>
              <a:rPr lang="en-US" sz="2000" dirty="0">
                <a:solidFill>
                  <a:schemeClr val="tx1"/>
                </a:solidFill>
              </a:rPr>
              <a:t>Who has background with BA Psychology have made high individual total sales. So we can consider these qualification also significantly helps to improve sales. </a:t>
            </a:r>
          </a:p>
          <a:p>
            <a:pPr>
              <a:buNone/>
            </a:pPr>
            <a:r>
              <a:rPr lang="en-US" sz="2000" dirty="0">
                <a:solidFill>
                  <a:schemeClr val="tx1"/>
                </a:solidFill>
              </a:rPr>
              <a:t>Ph.D. in International Marketing is held by only one employee, it has contributed significantly to total sales, indicating strong individual performance and potential for leadership roles. </a:t>
            </a:r>
          </a:p>
          <a:p>
            <a:pPr>
              <a:buNone/>
            </a:pPr>
            <a:r>
              <a:rPr lang="en-US" sz="2000" dirty="0">
                <a:solidFill>
                  <a:schemeClr val="tx1"/>
                </a:solidFill>
              </a:rPr>
              <a:t>Consider prioritizing candidates with qualifications in English, Psychology and Marketing for sales roles. </a:t>
            </a:r>
          </a:p>
          <a:p>
            <a:r>
              <a:rPr lang="en-US" sz="2000" dirty="0">
                <a:solidFill>
                  <a:schemeClr val="tx1"/>
                </a:solidFill>
              </a:rPr>
              <a:t>We can offer training or short courses in sales strategy and communication to employees with lower sales performance. </a:t>
            </a:r>
          </a:p>
        </p:txBody>
      </p:sp>
      <p:sp>
        <p:nvSpPr>
          <p:cNvPr id="8" name="TextBox 7">
            <a:extLst>
              <a:ext uri="{FF2B5EF4-FFF2-40B4-BE49-F238E27FC236}">
                <a16:creationId xmlns:a16="http://schemas.microsoft.com/office/drawing/2014/main" id="{C5738F2C-4F91-C40F-B916-5F1A1410CCA8}"/>
              </a:ext>
            </a:extLst>
          </p:cNvPr>
          <p:cNvSpPr txBox="1"/>
          <p:nvPr/>
        </p:nvSpPr>
        <p:spPr>
          <a:xfrm>
            <a:off x="340850" y="1958723"/>
            <a:ext cx="4604657" cy="523220"/>
          </a:xfrm>
          <a:prstGeom prst="rect">
            <a:avLst/>
          </a:prstGeom>
          <a:noFill/>
        </p:spPr>
        <p:txBody>
          <a:bodyPr wrap="square" rtlCol="0">
            <a:spAutoFit/>
          </a:bodyPr>
          <a:lstStyle/>
          <a:p>
            <a:r>
              <a:rPr lang="en-US" sz="2800" dirty="0">
                <a:solidFill>
                  <a:schemeClr val="bg1"/>
                </a:solidFill>
              </a:rPr>
              <a:t>SQL Query</a:t>
            </a:r>
            <a:endParaRPr lang="en-IN" sz="2800" dirty="0">
              <a:solidFill>
                <a:schemeClr val="bg1"/>
              </a:solidFill>
            </a:endParaRPr>
          </a:p>
        </p:txBody>
      </p:sp>
      <p:sp>
        <p:nvSpPr>
          <p:cNvPr id="9" name="TextBox 8">
            <a:extLst>
              <a:ext uri="{FF2B5EF4-FFF2-40B4-BE49-F238E27FC236}">
                <a16:creationId xmlns:a16="http://schemas.microsoft.com/office/drawing/2014/main" id="{7CBA84F3-E234-98A3-7EBA-7F666FBDEA1D}"/>
              </a:ext>
            </a:extLst>
          </p:cNvPr>
          <p:cNvSpPr txBox="1"/>
          <p:nvPr/>
        </p:nvSpPr>
        <p:spPr>
          <a:xfrm>
            <a:off x="7854045" y="1966845"/>
            <a:ext cx="4604657" cy="523220"/>
          </a:xfrm>
          <a:prstGeom prst="rect">
            <a:avLst/>
          </a:prstGeom>
          <a:noFill/>
        </p:spPr>
        <p:txBody>
          <a:bodyPr wrap="square" rtlCol="0">
            <a:spAutoFit/>
          </a:bodyPr>
          <a:lstStyle/>
          <a:p>
            <a:r>
              <a:rPr lang="en-US" sz="2800" dirty="0">
                <a:solidFill>
                  <a:schemeClr val="bg1"/>
                </a:solidFill>
              </a:rPr>
              <a:t>Visuals</a:t>
            </a:r>
            <a:endParaRPr lang="en-IN" sz="2800" dirty="0">
              <a:solidFill>
                <a:schemeClr val="bg1"/>
              </a:solidFill>
            </a:endParaRPr>
          </a:p>
        </p:txBody>
      </p:sp>
      <p:sp>
        <p:nvSpPr>
          <p:cNvPr id="10" name="TextBox 9">
            <a:extLst>
              <a:ext uri="{FF2B5EF4-FFF2-40B4-BE49-F238E27FC236}">
                <a16:creationId xmlns:a16="http://schemas.microsoft.com/office/drawing/2014/main" id="{4CDFEC36-34ED-5FD2-2DE8-BF4D40BC36D2}"/>
              </a:ext>
            </a:extLst>
          </p:cNvPr>
          <p:cNvSpPr txBox="1"/>
          <p:nvPr/>
        </p:nvSpPr>
        <p:spPr>
          <a:xfrm>
            <a:off x="408215" y="7102929"/>
            <a:ext cx="4604657" cy="523220"/>
          </a:xfrm>
          <a:prstGeom prst="rect">
            <a:avLst/>
          </a:prstGeom>
          <a:noFill/>
        </p:spPr>
        <p:txBody>
          <a:bodyPr wrap="square" rtlCol="0">
            <a:spAutoFit/>
          </a:bodyPr>
          <a:lstStyle/>
          <a:p>
            <a:r>
              <a:rPr lang="en-US" sz="2800" dirty="0">
                <a:solidFill>
                  <a:schemeClr val="bg1"/>
                </a:solidFill>
              </a:rPr>
              <a:t>Conclusion</a:t>
            </a:r>
            <a:endParaRPr lang="en-IN" sz="2800" dirty="0">
              <a:solidFill>
                <a:schemeClr val="bg1"/>
              </a:solidFill>
            </a:endParaRPr>
          </a:p>
        </p:txBody>
      </p:sp>
      <p:pic>
        <p:nvPicPr>
          <p:cNvPr id="6" name="Picture 5">
            <a:extLst>
              <a:ext uri="{FF2B5EF4-FFF2-40B4-BE49-F238E27FC236}">
                <a16:creationId xmlns:a16="http://schemas.microsoft.com/office/drawing/2014/main" id="{E3820980-2117-4603-0381-A02A8D440ADD}"/>
              </a:ext>
            </a:extLst>
          </p:cNvPr>
          <p:cNvPicPr>
            <a:picLocks noChangeAspect="1"/>
          </p:cNvPicPr>
          <p:nvPr/>
        </p:nvPicPr>
        <p:blipFill>
          <a:blip r:embed="rId5"/>
          <a:stretch>
            <a:fillRect/>
          </a:stretch>
        </p:blipFill>
        <p:spPr>
          <a:xfrm>
            <a:off x="7668279" y="2490065"/>
            <a:ext cx="10211506" cy="4612864"/>
          </a:xfrm>
          <a:prstGeom prst="rect">
            <a:avLst/>
          </a:prstGeom>
        </p:spPr>
      </p:pic>
      <p:pic>
        <p:nvPicPr>
          <p:cNvPr id="12" name="Picture 11">
            <a:extLst>
              <a:ext uri="{FF2B5EF4-FFF2-40B4-BE49-F238E27FC236}">
                <a16:creationId xmlns:a16="http://schemas.microsoft.com/office/drawing/2014/main" id="{0242407E-59FC-E9D4-7341-243693A3DB5D}"/>
              </a:ext>
            </a:extLst>
          </p:cNvPr>
          <p:cNvPicPr>
            <a:picLocks noChangeAspect="1"/>
          </p:cNvPicPr>
          <p:nvPr/>
        </p:nvPicPr>
        <p:blipFill>
          <a:blip r:embed="rId6"/>
          <a:stretch>
            <a:fillRect/>
          </a:stretch>
        </p:blipFill>
        <p:spPr>
          <a:xfrm>
            <a:off x="462548" y="2473471"/>
            <a:ext cx="7129557" cy="4620986"/>
          </a:xfrm>
          <a:prstGeom prst="rect">
            <a:avLst/>
          </a:prstGeom>
        </p:spPr>
      </p:pic>
    </p:spTree>
    <p:extLst>
      <p:ext uri="{BB962C8B-B14F-4D97-AF65-F5344CB8AC3E}">
        <p14:creationId xmlns:p14="http://schemas.microsoft.com/office/powerpoint/2010/main" val="1494125754"/>
      </p:ext>
    </p:extLst>
  </p:cSld>
  <p:clrMapOvr>
    <a:masterClrMapping/>
  </p:clrMapOvr>
  <p:transition spd="slow">
    <p:push/>
  </p:transition>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545454"/>
        </a:solidFill>
        <a:effectLst/>
      </p:bgPr>
    </p:bg>
    <p:spTree>
      <p:nvGrpSpPr>
        <p:cNvPr id="1" name="Shape 387">
          <a:extLst>
            <a:ext uri="{FF2B5EF4-FFF2-40B4-BE49-F238E27FC236}">
              <a16:creationId xmlns:a16="http://schemas.microsoft.com/office/drawing/2014/main" id="{5B224365-F237-A3E5-EF25-4E17F9A12BB4}"/>
            </a:ext>
          </a:extLst>
        </p:cNvPr>
        <p:cNvGrpSpPr/>
        <p:nvPr/>
      </p:nvGrpSpPr>
      <p:grpSpPr>
        <a:xfrm>
          <a:off x="0" y="0"/>
          <a:ext cx="0" cy="0"/>
          <a:chOff x="0" y="0"/>
          <a:chExt cx="0" cy="0"/>
        </a:xfrm>
      </p:grpSpPr>
      <p:pic>
        <p:nvPicPr>
          <p:cNvPr id="388" name="Google Shape;388;p30">
            <a:extLst>
              <a:ext uri="{FF2B5EF4-FFF2-40B4-BE49-F238E27FC236}">
                <a16:creationId xmlns:a16="http://schemas.microsoft.com/office/drawing/2014/main" id="{B90F65D4-8947-F9BE-9108-FA6B87DE6BAB}"/>
              </a:ext>
            </a:extLst>
          </p:cNvPr>
          <p:cNvPicPr preferRelativeResize="0"/>
          <p:nvPr/>
        </p:nvPicPr>
        <p:blipFill rotWithShape="1">
          <a:blip r:embed="rId3">
            <a:alphaModFix/>
          </a:blip>
          <a:srcRect b="38867"/>
          <a:stretch/>
        </p:blipFill>
        <p:spPr>
          <a:xfrm>
            <a:off x="7306125" y="6956974"/>
            <a:ext cx="5792123" cy="3330025"/>
          </a:xfrm>
          <a:prstGeom prst="rect">
            <a:avLst/>
          </a:prstGeom>
          <a:noFill/>
          <a:ln>
            <a:noFill/>
          </a:ln>
        </p:spPr>
      </p:pic>
      <p:pic>
        <p:nvPicPr>
          <p:cNvPr id="389" name="Google Shape;389;p30">
            <a:extLst>
              <a:ext uri="{FF2B5EF4-FFF2-40B4-BE49-F238E27FC236}">
                <a16:creationId xmlns:a16="http://schemas.microsoft.com/office/drawing/2014/main" id="{B627C375-5333-07C4-9B70-69DB6BDABEDC}"/>
              </a:ext>
            </a:extLst>
          </p:cNvPr>
          <p:cNvPicPr preferRelativeResize="0"/>
          <p:nvPr/>
        </p:nvPicPr>
        <p:blipFill rotWithShape="1">
          <a:blip r:embed="rId4">
            <a:alphaModFix/>
          </a:blip>
          <a:srcRect r="56049"/>
          <a:stretch/>
        </p:blipFill>
        <p:spPr>
          <a:xfrm>
            <a:off x="15744847" y="0"/>
            <a:ext cx="2543149" cy="10287002"/>
          </a:xfrm>
          <a:prstGeom prst="rect">
            <a:avLst/>
          </a:prstGeom>
          <a:noFill/>
          <a:ln>
            <a:noFill/>
          </a:ln>
        </p:spPr>
      </p:pic>
      <p:sp>
        <p:nvSpPr>
          <p:cNvPr id="390" name="Google Shape;390;p30">
            <a:extLst>
              <a:ext uri="{FF2B5EF4-FFF2-40B4-BE49-F238E27FC236}">
                <a16:creationId xmlns:a16="http://schemas.microsoft.com/office/drawing/2014/main" id="{607F1B9F-F89F-8B93-21E0-A7202344C670}"/>
              </a:ext>
            </a:extLst>
          </p:cNvPr>
          <p:cNvSpPr/>
          <p:nvPr/>
        </p:nvSpPr>
        <p:spPr>
          <a:xfrm>
            <a:off x="146957" y="1714500"/>
            <a:ext cx="17994085" cy="8572500"/>
          </a:xfrm>
          <a:custGeom>
            <a:avLst/>
            <a:gdLst/>
            <a:ahLst/>
            <a:cxnLst/>
            <a:rect l="l" t="t" r="r" b="b"/>
            <a:pathLst>
              <a:path w="1980647" h="1466569" extrusionOk="0">
                <a:moveTo>
                  <a:pt x="30884" y="0"/>
                </a:moveTo>
                <a:lnTo>
                  <a:pt x="1949763" y="0"/>
                </a:lnTo>
                <a:cubicBezTo>
                  <a:pt x="1966820" y="0"/>
                  <a:pt x="1980647" y="13827"/>
                  <a:pt x="1980647" y="30884"/>
                </a:cubicBezTo>
                <a:lnTo>
                  <a:pt x="1980647" y="1435684"/>
                </a:lnTo>
                <a:cubicBezTo>
                  <a:pt x="1980647" y="1443875"/>
                  <a:pt x="1977393" y="1451731"/>
                  <a:pt x="1971601" y="1457523"/>
                </a:cubicBezTo>
                <a:cubicBezTo>
                  <a:pt x="1965809" y="1463315"/>
                  <a:pt x="1957954" y="1466569"/>
                  <a:pt x="1949763" y="1466569"/>
                </a:cubicBezTo>
                <a:lnTo>
                  <a:pt x="30884" y="1466569"/>
                </a:lnTo>
                <a:cubicBezTo>
                  <a:pt x="13827" y="1466569"/>
                  <a:pt x="0" y="1452741"/>
                  <a:pt x="0" y="1435684"/>
                </a:cubicBezTo>
                <a:lnTo>
                  <a:pt x="0" y="30884"/>
                </a:lnTo>
                <a:cubicBezTo>
                  <a:pt x="0" y="22693"/>
                  <a:pt x="3254" y="14838"/>
                  <a:pt x="9046" y="9046"/>
                </a:cubicBezTo>
                <a:cubicBezTo>
                  <a:pt x="14838" y="3254"/>
                  <a:pt x="22693" y="0"/>
                  <a:pt x="30884" y="0"/>
                </a:cubicBezTo>
                <a:close/>
              </a:path>
            </a:pathLst>
          </a:custGeom>
          <a:solidFill>
            <a:srgbClr val="1313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 name="Google Shape;407;p31">
            <a:extLst>
              <a:ext uri="{FF2B5EF4-FFF2-40B4-BE49-F238E27FC236}">
                <a16:creationId xmlns:a16="http://schemas.microsoft.com/office/drawing/2014/main" id="{985C9307-FFE4-9EC3-C0AD-EFA752F206B2}"/>
              </a:ext>
            </a:extLst>
          </p:cNvPr>
          <p:cNvSpPr/>
          <p:nvPr/>
        </p:nvSpPr>
        <p:spPr>
          <a:xfrm>
            <a:off x="230648" y="361024"/>
            <a:ext cx="17910394" cy="992453"/>
          </a:xfrm>
          <a:custGeom>
            <a:avLst/>
            <a:gdLst/>
            <a:ahLst/>
            <a:cxnLst/>
            <a:rect l="l" t="t" r="r" b="b"/>
            <a:pathLst>
              <a:path w="2216815" h="621229" extrusionOk="0">
                <a:moveTo>
                  <a:pt x="27594" y="0"/>
                </a:moveTo>
                <a:lnTo>
                  <a:pt x="2189221" y="0"/>
                </a:lnTo>
                <a:cubicBezTo>
                  <a:pt x="2204461" y="0"/>
                  <a:pt x="2216815" y="12354"/>
                  <a:pt x="2216815" y="27594"/>
                </a:cubicBezTo>
                <a:lnTo>
                  <a:pt x="2216815" y="593635"/>
                </a:lnTo>
                <a:cubicBezTo>
                  <a:pt x="2216815" y="600954"/>
                  <a:pt x="2213908" y="607972"/>
                  <a:pt x="2208733" y="613147"/>
                </a:cubicBezTo>
                <a:cubicBezTo>
                  <a:pt x="2203559" y="618322"/>
                  <a:pt x="2196540" y="621229"/>
                  <a:pt x="2189221" y="621229"/>
                </a:cubicBezTo>
                <a:lnTo>
                  <a:pt x="27594" y="621229"/>
                </a:lnTo>
                <a:cubicBezTo>
                  <a:pt x="20276" y="621229"/>
                  <a:pt x="13257" y="618322"/>
                  <a:pt x="8082" y="613147"/>
                </a:cubicBezTo>
                <a:cubicBezTo>
                  <a:pt x="2907" y="607972"/>
                  <a:pt x="0" y="600954"/>
                  <a:pt x="0" y="593635"/>
                </a:cubicBezTo>
                <a:lnTo>
                  <a:pt x="0" y="27594"/>
                </a:lnTo>
                <a:cubicBezTo>
                  <a:pt x="0" y="20276"/>
                  <a:pt x="2907" y="13257"/>
                  <a:pt x="8082" y="8082"/>
                </a:cubicBezTo>
                <a:cubicBezTo>
                  <a:pt x="13257" y="2907"/>
                  <a:pt x="20276" y="0"/>
                  <a:pt x="27594" y="0"/>
                </a:cubicBezTo>
                <a:close/>
              </a:path>
            </a:pathLst>
          </a:custGeom>
          <a:solidFill>
            <a:schemeClr val="accent1">
              <a:lumMod val="20000"/>
              <a:lumOff val="80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800" b="1" dirty="0">
                <a:latin typeface="+mj-lt"/>
                <a:cs typeface="Aparajita" panose="020B0502040204020203" pitchFamily="18" charset="0"/>
              </a:rPr>
              <a:t>Are there any correlations between product attributes (e.g., size, color, features) and sales performance? Can we explore this visually using scatter plots or heatmaps?</a:t>
            </a:r>
            <a:endParaRPr sz="2800" b="1" dirty="0">
              <a:latin typeface="+mj-lt"/>
              <a:cs typeface="Aparajita" panose="020B0502040204020203" pitchFamily="18" charset="0"/>
            </a:endParaRPr>
          </a:p>
        </p:txBody>
      </p:sp>
      <p:sp>
        <p:nvSpPr>
          <p:cNvPr id="4" name="Rectangle 3">
            <a:extLst>
              <a:ext uri="{FF2B5EF4-FFF2-40B4-BE49-F238E27FC236}">
                <a16:creationId xmlns:a16="http://schemas.microsoft.com/office/drawing/2014/main" id="{40D653BA-EBEB-E4CB-539E-83DC4618E053}"/>
              </a:ext>
            </a:extLst>
          </p:cNvPr>
          <p:cNvSpPr/>
          <p:nvPr/>
        </p:nvSpPr>
        <p:spPr>
          <a:xfrm>
            <a:off x="408215" y="2481943"/>
            <a:ext cx="7183891" cy="462098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2F073043-6BC3-F681-C0EC-CF33E42E4C14}"/>
              </a:ext>
            </a:extLst>
          </p:cNvPr>
          <p:cNvSpPr/>
          <p:nvPr/>
        </p:nvSpPr>
        <p:spPr>
          <a:xfrm>
            <a:off x="7659471" y="2481944"/>
            <a:ext cx="10220315" cy="4620986"/>
          </a:xfrm>
          <a:prstGeom prst="rect">
            <a:avLst/>
          </a:prstGeom>
          <a:solidFill>
            <a:schemeClr val="accent4">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Flowchart: Alternate Process 6">
            <a:extLst>
              <a:ext uri="{FF2B5EF4-FFF2-40B4-BE49-F238E27FC236}">
                <a16:creationId xmlns:a16="http://schemas.microsoft.com/office/drawing/2014/main" id="{ED4DF670-508C-95F8-2610-08D9093FB25C}"/>
              </a:ext>
            </a:extLst>
          </p:cNvPr>
          <p:cNvSpPr/>
          <p:nvPr/>
        </p:nvSpPr>
        <p:spPr>
          <a:xfrm>
            <a:off x="274140" y="7618028"/>
            <a:ext cx="17739718" cy="2462024"/>
          </a:xfrm>
          <a:prstGeom prst="flowChartAlternateProcess">
            <a:avLst/>
          </a:prstGeom>
          <a:solidFill>
            <a:schemeClr val="accent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buNone/>
            </a:pPr>
            <a:r>
              <a:rPr lang="en-US" sz="2400" dirty="0">
                <a:solidFill>
                  <a:schemeClr val="tx1"/>
                </a:solidFill>
              </a:rPr>
              <a:t>The chart shows a positive correlation between the number of products in a category and the total revenue generated. </a:t>
            </a:r>
          </a:p>
          <a:p>
            <a:pPr>
              <a:buNone/>
            </a:pPr>
            <a:r>
              <a:rPr lang="en-US" sz="2400" dirty="0">
                <a:solidFill>
                  <a:schemeClr val="tx1"/>
                </a:solidFill>
              </a:rPr>
              <a:t>Categories like Beverages and Confections, which have a higher number of products (12 and 13 respectively), also show higher total revenue. </a:t>
            </a:r>
          </a:p>
          <a:p>
            <a:r>
              <a:rPr lang="en-US" sz="2400" dirty="0">
                <a:solidFill>
                  <a:schemeClr val="tx1"/>
                </a:solidFill>
              </a:rPr>
              <a:t>However, the relationship is not perfectly linear—for instance, Condiments and Seafood also have 12 products each but generate significantly lower revenue than Beverages. This suggests that while a larger product range may contribute to higher revenue, other factors—such as product popularity, pricing, or demand—also play a key role in overall sales performance.</a:t>
            </a:r>
          </a:p>
        </p:txBody>
      </p:sp>
      <p:sp>
        <p:nvSpPr>
          <p:cNvPr id="8" name="TextBox 7">
            <a:extLst>
              <a:ext uri="{FF2B5EF4-FFF2-40B4-BE49-F238E27FC236}">
                <a16:creationId xmlns:a16="http://schemas.microsoft.com/office/drawing/2014/main" id="{BCCB27DB-36B3-2A43-8EF5-0691E11E577A}"/>
              </a:ext>
            </a:extLst>
          </p:cNvPr>
          <p:cNvSpPr txBox="1"/>
          <p:nvPr/>
        </p:nvSpPr>
        <p:spPr>
          <a:xfrm>
            <a:off x="340850" y="1958723"/>
            <a:ext cx="4604657" cy="523220"/>
          </a:xfrm>
          <a:prstGeom prst="rect">
            <a:avLst/>
          </a:prstGeom>
          <a:noFill/>
        </p:spPr>
        <p:txBody>
          <a:bodyPr wrap="square" rtlCol="0">
            <a:spAutoFit/>
          </a:bodyPr>
          <a:lstStyle/>
          <a:p>
            <a:r>
              <a:rPr lang="en-US" sz="2800" dirty="0">
                <a:solidFill>
                  <a:schemeClr val="bg1"/>
                </a:solidFill>
              </a:rPr>
              <a:t>SQL Query</a:t>
            </a:r>
            <a:endParaRPr lang="en-IN" sz="2800" dirty="0">
              <a:solidFill>
                <a:schemeClr val="bg1"/>
              </a:solidFill>
            </a:endParaRPr>
          </a:p>
        </p:txBody>
      </p:sp>
      <p:sp>
        <p:nvSpPr>
          <p:cNvPr id="9" name="TextBox 8">
            <a:extLst>
              <a:ext uri="{FF2B5EF4-FFF2-40B4-BE49-F238E27FC236}">
                <a16:creationId xmlns:a16="http://schemas.microsoft.com/office/drawing/2014/main" id="{AE451162-4203-F675-BA05-A40AE05B600A}"/>
              </a:ext>
            </a:extLst>
          </p:cNvPr>
          <p:cNvSpPr txBox="1"/>
          <p:nvPr/>
        </p:nvSpPr>
        <p:spPr>
          <a:xfrm>
            <a:off x="7854045" y="1966845"/>
            <a:ext cx="4604657" cy="523220"/>
          </a:xfrm>
          <a:prstGeom prst="rect">
            <a:avLst/>
          </a:prstGeom>
          <a:noFill/>
        </p:spPr>
        <p:txBody>
          <a:bodyPr wrap="square" rtlCol="0">
            <a:spAutoFit/>
          </a:bodyPr>
          <a:lstStyle/>
          <a:p>
            <a:r>
              <a:rPr lang="en-US" sz="2800" dirty="0">
                <a:solidFill>
                  <a:schemeClr val="bg1"/>
                </a:solidFill>
              </a:rPr>
              <a:t>Visuals</a:t>
            </a:r>
            <a:endParaRPr lang="en-IN" sz="2800" dirty="0">
              <a:solidFill>
                <a:schemeClr val="bg1"/>
              </a:solidFill>
            </a:endParaRPr>
          </a:p>
        </p:txBody>
      </p:sp>
      <p:sp>
        <p:nvSpPr>
          <p:cNvPr id="10" name="TextBox 9">
            <a:extLst>
              <a:ext uri="{FF2B5EF4-FFF2-40B4-BE49-F238E27FC236}">
                <a16:creationId xmlns:a16="http://schemas.microsoft.com/office/drawing/2014/main" id="{D2E9D43B-80FB-1B22-2734-799B239C7311}"/>
              </a:ext>
            </a:extLst>
          </p:cNvPr>
          <p:cNvSpPr txBox="1"/>
          <p:nvPr/>
        </p:nvSpPr>
        <p:spPr>
          <a:xfrm>
            <a:off x="408215" y="7102929"/>
            <a:ext cx="4604657" cy="523220"/>
          </a:xfrm>
          <a:prstGeom prst="rect">
            <a:avLst/>
          </a:prstGeom>
          <a:noFill/>
        </p:spPr>
        <p:txBody>
          <a:bodyPr wrap="square" rtlCol="0">
            <a:spAutoFit/>
          </a:bodyPr>
          <a:lstStyle/>
          <a:p>
            <a:r>
              <a:rPr lang="en-US" sz="2800" dirty="0">
                <a:solidFill>
                  <a:schemeClr val="bg1"/>
                </a:solidFill>
              </a:rPr>
              <a:t>Conclusion</a:t>
            </a:r>
            <a:endParaRPr lang="en-IN" sz="2800" dirty="0">
              <a:solidFill>
                <a:schemeClr val="bg1"/>
              </a:solidFill>
            </a:endParaRPr>
          </a:p>
        </p:txBody>
      </p:sp>
      <p:pic>
        <p:nvPicPr>
          <p:cNvPr id="6" name="Picture 5">
            <a:extLst>
              <a:ext uri="{FF2B5EF4-FFF2-40B4-BE49-F238E27FC236}">
                <a16:creationId xmlns:a16="http://schemas.microsoft.com/office/drawing/2014/main" id="{E8269815-6AF9-0A76-8899-232ED6D55E98}"/>
              </a:ext>
            </a:extLst>
          </p:cNvPr>
          <p:cNvPicPr>
            <a:picLocks noChangeAspect="1"/>
          </p:cNvPicPr>
          <p:nvPr/>
        </p:nvPicPr>
        <p:blipFill>
          <a:blip r:embed="rId5"/>
          <a:stretch>
            <a:fillRect/>
          </a:stretch>
        </p:blipFill>
        <p:spPr>
          <a:xfrm>
            <a:off x="408214" y="2501713"/>
            <a:ext cx="7183891" cy="4601214"/>
          </a:xfrm>
          <a:prstGeom prst="rect">
            <a:avLst/>
          </a:prstGeom>
        </p:spPr>
      </p:pic>
      <p:pic>
        <p:nvPicPr>
          <p:cNvPr id="12" name="Picture 11">
            <a:extLst>
              <a:ext uri="{FF2B5EF4-FFF2-40B4-BE49-F238E27FC236}">
                <a16:creationId xmlns:a16="http://schemas.microsoft.com/office/drawing/2014/main" id="{E0399840-8010-C587-F676-915374D2CCD3}"/>
              </a:ext>
            </a:extLst>
          </p:cNvPr>
          <p:cNvPicPr>
            <a:picLocks noChangeAspect="1"/>
          </p:cNvPicPr>
          <p:nvPr/>
        </p:nvPicPr>
        <p:blipFill>
          <a:blip r:embed="rId6"/>
          <a:stretch>
            <a:fillRect/>
          </a:stretch>
        </p:blipFill>
        <p:spPr>
          <a:xfrm>
            <a:off x="7686749" y="2549178"/>
            <a:ext cx="10193036" cy="4553749"/>
          </a:xfrm>
          <a:prstGeom prst="rect">
            <a:avLst/>
          </a:prstGeom>
        </p:spPr>
      </p:pic>
    </p:spTree>
    <p:extLst>
      <p:ext uri="{BB962C8B-B14F-4D97-AF65-F5344CB8AC3E}">
        <p14:creationId xmlns:p14="http://schemas.microsoft.com/office/powerpoint/2010/main" val="2742178446"/>
      </p:ext>
    </p:extLst>
  </p:cSld>
  <p:clrMapOvr>
    <a:masterClrMapping/>
  </p:clrMapOvr>
  <p:transition spd="slow">
    <p:push/>
  </p:transition>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545454"/>
        </a:solidFill>
        <a:effectLst/>
      </p:bgPr>
    </p:bg>
    <p:spTree>
      <p:nvGrpSpPr>
        <p:cNvPr id="1" name="Shape 387">
          <a:extLst>
            <a:ext uri="{FF2B5EF4-FFF2-40B4-BE49-F238E27FC236}">
              <a16:creationId xmlns:a16="http://schemas.microsoft.com/office/drawing/2014/main" id="{1730DB4D-612A-70AE-76E4-BEEE9E29BDE8}"/>
            </a:ext>
          </a:extLst>
        </p:cNvPr>
        <p:cNvGrpSpPr/>
        <p:nvPr/>
      </p:nvGrpSpPr>
      <p:grpSpPr>
        <a:xfrm>
          <a:off x="0" y="0"/>
          <a:ext cx="0" cy="0"/>
          <a:chOff x="0" y="0"/>
          <a:chExt cx="0" cy="0"/>
        </a:xfrm>
      </p:grpSpPr>
      <p:pic>
        <p:nvPicPr>
          <p:cNvPr id="388" name="Google Shape;388;p30">
            <a:extLst>
              <a:ext uri="{FF2B5EF4-FFF2-40B4-BE49-F238E27FC236}">
                <a16:creationId xmlns:a16="http://schemas.microsoft.com/office/drawing/2014/main" id="{E96AF6C4-B4F6-A11F-BC2C-C63A28519E17}"/>
              </a:ext>
            </a:extLst>
          </p:cNvPr>
          <p:cNvPicPr preferRelativeResize="0"/>
          <p:nvPr/>
        </p:nvPicPr>
        <p:blipFill rotWithShape="1">
          <a:blip r:embed="rId3">
            <a:alphaModFix/>
          </a:blip>
          <a:srcRect b="38867"/>
          <a:stretch/>
        </p:blipFill>
        <p:spPr>
          <a:xfrm>
            <a:off x="7306125" y="6956974"/>
            <a:ext cx="5792123" cy="3330025"/>
          </a:xfrm>
          <a:prstGeom prst="rect">
            <a:avLst/>
          </a:prstGeom>
          <a:noFill/>
          <a:ln>
            <a:noFill/>
          </a:ln>
        </p:spPr>
      </p:pic>
      <p:pic>
        <p:nvPicPr>
          <p:cNvPr id="389" name="Google Shape;389;p30">
            <a:extLst>
              <a:ext uri="{FF2B5EF4-FFF2-40B4-BE49-F238E27FC236}">
                <a16:creationId xmlns:a16="http://schemas.microsoft.com/office/drawing/2014/main" id="{450BC0B4-6125-B199-FB18-27575655948E}"/>
              </a:ext>
            </a:extLst>
          </p:cNvPr>
          <p:cNvPicPr preferRelativeResize="0"/>
          <p:nvPr/>
        </p:nvPicPr>
        <p:blipFill rotWithShape="1">
          <a:blip r:embed="rId4">
            <a:alphaModFix/>
          </a:blip>
          <a:srcRect r="56049"/>
          <a:stretch/>
        </p:blipFill>
        <p:spPr>
          <a:xfrm>
            <a:off x="15744847" y="0"/>
            <a:ext cx="2543149" cy="10287002"/>
          </a:xfrm>
          <a:prstGeom prst="rect">
            <a:avLst/>
          </a:prstGeom>
          <a:noFill/>
          <a:ln>
            <a:noFill/>
          </a:ln>
        </p:spPr>
      </p:pic>
      <p:sp>
        <p:nvSpPr>
          <p:cNvPr id="390" name="Google Shape;390;p30">
            <a:extLst>
              <a:ext uri="{FF2B5EF4-FFF2-40B4-BE49-F238E27FC236}">
                <a16:creationId xmlns:a16="http://schemas.microsoft.com/office/drawing/2014/main" id="{E4874626-879A-8CFA-96CF-E0BC2E272337}"/>
              </a:ext>
            </a:extLst>
          </p:cNvPr>
          <p:cNvSpPr/>
          <p:nvPr/>
        </p:nvSpPr>
        <p:spPr>
          <a:xfrm>
            <a:off x="146957" y="1714500"/>
            <a:ext cx="17994085" cy="8572500"/>
          </a:xfrm>
          <a:custGeom>
            <a:avLst/>
            <a:gdLst/>
            <a:ahLst/>
            <a:cxnLst/>
            <a:rect l="l" t="t" r="r" b="b"/>
            <a:pathLst>
              <a:path w="1980647" h="1466569" extrusionOk="0">
                <a:moveTo>
                  <a:pt x="30884" y="0"/>
                </a:moveTo>
                <a:lnTo>
                  <a:pt x="1949763" y="0"/>
                </a:lnTo>
                <a:cubicBezTo>
                  <a:pt x="1966820" y="0"/>
                  <a:pt x="1980647" y="13827"/>
                  <a:pt x="1980647" y="30884"/>
                </a:cubicBezTo>
                <a:lnTo>
                  <a:pt x="1980647" y="1435684"/>
                </a:lnTo>
                <a:cubicBezTo>
                  <a:pt x="1980647" y="1443875"/>
                  <a:pt x="1977393" y="1451731"/>
                  <a:pt x="1971601" y="1457523"/>
                </a:cubicBezTo>
                <a:cubicBezTo>
                  <a:pt x="1965809" y="1463315"/>
                  <a:pt x="1957954" y="1466569"/>
                  <a:pt x="1949763" y="1466569"/>
                </a:cubicBezTo>
                <a:lnTo>
                  <a:pt x="30884" y="1466569"/>
                </a:lnTo>
                <a:cubicBezTo>
                  <a:pt x="13827" y="1466569"/>
                  <a:pt x="0" y="1452741"/>
                  <a:pt x="0" y="1435684"/>
                </a:cubicBezTo>
                <a:lnTo>
                  <a:pt x="0" y="30884"/>
                </a:lnTo>
                <a:cubicBezTo>
                  <a:pt x="0" y="22693"/>
                  <a:pt x="3254" y="14838"/>
                  <a:pt x="9046" y="9046"/>
                </a:cubicBezTo>
                <a:cubicBezTo>
                  <a:pt x="14838" y="3254"/>
                  <a:pt x="22693" y="0"/>
                  <a:pt x="30884" y="0"/>
                </a:cubicBezTo>
                <a:close/>
              </a:path>
            </a:pathLst>
          </a:custGeom>
          <a:solidFill>
            <a:srgbClr val="1313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 name="Google Shape;407;p31">
            <a:extLst>
              <a:ext uri="{FF2B5EF4-FFF2-40B4-BE49-F238E27FC236}">
                <a16:creationId xmlns:a16="http://schemas.microsoft.com/office/drawing/2014/main" id="{9EDFE596-F765-5548-F54B-27446DFCD8B5}"/>
              </a:ext>
            </a:extLst>
          </p:cNvPr>
          <p:cNvSpPr/>
          <p:nvPr/>
        </p:nvSpPr>
        <p:spPr>
          <a:xfrm>
            <a:off x="230648" y="361024"/>
            <a:ext cx="17910394" cy="992453"/>
          </a:xfrm>
          <a:custGeom>
            <a:avLst/>
            <a:gdLst/>
            <a:ahLst/>
            <a:cxnLst/>
            <a:rect l="l" t="t" r="r" b="b"/>
            <a:pathLst>
              <a:path w="2216815" h="621229" extrusionOk="0">
                <a:moveTo>
                  <a:pt x="27594" y="0"/>
                </a:moveTo>
                <a:lnTo>
                  <a:pt x="2189221" y="0"/>
                </a:lnTo>
                <a:cubicBezTo>
                  <a:pt x="2204461" y="0"/>
                  <a:pt x="2216815" y="12354"/>
                  <a:pt x="2216815" y="27594"/>
                </a:cubicBezTo>
                <a:lnTo>
                  <a:pt x="2216815" y="593635"/>
                </a:lnTo>
                <a:cubicBezTo>
                  <a:pt x="2216815" y="600954"/>
                  <a:pt x="2213908" y="607972"/>
                  <a:pt x="2208733" y="613147"/>
                </a:cubicBezTo>
                <a:cubicBezTo>
                  <a:pt x="2203559" y="618322"/>
                  <a:pt x="2196540" y="621229"/>
                  <a:pt x="2189221" y="621229"/>
                </a:cubicBezTo>
                <a:lnTo>
                  <a:pt x="27594" y="621229"/>
                </a:lnTo>
                <a:cubicBezTo>
                  <a:pt x="20276" y="621229"/>
                  <a:pt x="13257" y="618322"/>
                  <a:pt x="8082" y="613147"/>
                </a:cubicBezTo>
                <a:cubicBezTo>
                  <a:pt x="2907" y="607972"/>
                  <a:pt x="0" y="600954"/>
                  <a:pt x="0" y="593635"/>
                </a:cubicBezTo>
                <a:lnTo>
                  <a:pt x="0" y="27594"/>
                </a:lnTo>
                <a:cubicBezTo>
                  <a:pt x="0" y="20276"/>
                  <a:pt x="2907" y="13257"/>
                  <a:pt x="8082" y="8082"/>
                </a:cubicBezTo>
                <a:cubicBezTo>
                  <a:pt x="13257" y="2907"/>
                  <a:pt x="20276" y="0"/>
                  <a:pt x="27594" y="0"/>
                </a:cubicBezTo>
                <a:close/>
              </a:path>
            </a:pathLst>
          </a:custGeom>
          <a:solidFill>
            <a:schemeClr val="accent1">
              <a:lumMod val="20000"/>
              <a:lumOff val="80000"/>
            </a:schemeClr>
          </a:solidFill>
          <a:ln>
            <a:noFill/>
          </a:ln>
        </p:spPr>
        <p:txBody>
          <a:bodyPr spcFirstLastPara="1" wrap="square" lIns="91425" tIns="91425" rIns="91425" bIns="91425" anchor="ctr" anchorCtr="0">
            <a:noAutofit/>
          </a:bodyPr>
          <a:lstStyle/>
          <a:p>
            <a:pPr algn="l"/>
            <a:r>
              <a:rPr lang="en-US" sz="3600" b="0" i="0">
                <a:solidFill>
                  <a:srgbClr val="24292E"/>
                </a:solidFill>
                <a:effectLst/>
                <a:latin typeface="Plus Jakarta Sans"/>
              </a:rPr>
              <a:t>How does product demand fluctuate over different seasons or months? Can we visualize this through line charts or area charts?</a:t>
            </a:r>
          </a:p>
        </p:txBody>
      </p:sp>
      <p:sp>
        <p:nvSpPr>
          <p:cNvPr id="4" name="Rectangle 3">
            <a:extLst>
              <a:ext uri="{FF2B5EF4-FFF2-40B4-BE49-F238E27FC236}">
                <a16:creationId xmlns:a16="http://schemas.microsoft.com/office/drawing/2014/main" id="{81166D1A-E7D7-7C29-118A-DDE9695A6D58}"/>
              </a:ext>
            </a:extLst>
          </p:cNvPr>
          <p:cNvSpPr/>
          <p:nvPr/>
        </p:nvSpPr>
        <p:spPr>
          <a:xfrm>
            <a:off x="408215" y="2481943"/>
            <a:ext cx="7183891" cy="462098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BC2EDA5F-8132-609A-7471-D9453E999135}"/>
              </a:ext>
            </a:extLst>
          </p:cNvPr>
          <p:cNvSpPr/>
          <p:nvPr/>
        </p:nvSpPr>
        <p:spPr>
          <a:xfrm>
            <a:off x="7659471" y="2481944"/>
            <a:ext cx="10220315" cy="4620986"/>
          </a:xfrm>
          <a:prstGeom prst="rect">
            <a:avLst/>
          </a:prstGeom>
          <a:solidFill>
            <a:schemeClr val="accent4">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Flowchart: Alternate Process 6">
            <a:extLst>
              <a:ext uri="{FF2B5EF4-FFF2-40B4-BE49-F238E27FC236}">
                <a16:creationId xmlns:a16="http://schemas.microsoft.com/office/drawing/2014/main" id="{D032A3B9-424C-DFD1-7424-723AC899143A}"/>
              </a:ext>
            </a:extLst>
          </p:cNvPr>
          <p:cNvSpPr/>
          <p:nvPr/>
        </p:nvSpPr>
        <p:spPr>
          <a:xfrm>
            <a:off x="274140" y="7618028"/>
            <a:ext cx="17739718" cy="2462024"/>
          </a:xfrm>
          <a:prstGeom prst="flowChartAlternateProcess">
            <a:avLst/>
          </a:prstGeom>
          <a:solidFill>
            <a:schemeClr val="accent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buNone/>
            </a:pPr>
            <a:r>
              <a:rPr lang="en-US" sz="2400" dirty="0">
                <a:solidFill>
                  <a:schemeClr val="tx1"/>
                </a:solidFill>
              </a:rPr>
              <a:t>"Most products show a gradual increase in sales month by month.</a:t>
            </a:r>
          </a:p>
          <a:p>
            <a:pPr>
              <a:buNone/>
            </a:pPr>
            <a:r>
              <a:rPr lang="en-US" sz="2400" dirty="0">
                <a:solidFill>
                  <a:schemeClr val="tx1"/>
                </a:solidFill>
              </a:rPr>
              <a:t>The highest overall sales occur during April, May, and mid-June.</a:t>
            </a:r>
          </a:p>
          <a:p>
            <a:pPr>
              <a:buNone/>
            </a:pPr>
            <a:r>
              <a:rPr lang="en-US" sz="2400" dirty="0">
                <a:solidFill>
                  <a:schemeClr val="tx1"/>
                </a:solidFill>
              </a:rPr>
              <a:t>This indicates a seasonal peak, suggesting the need to keep stock updated during this period to efficiently meet high demand.</a:t>
            </a:r>
          </a:p>
          <a:p>
            <a:pPr>
              <a:buNone/>
            </a:pPr>
            <a:r>
              <a:rPr lang="en-US" sz="2400" dirty="0">
                <a:solidFill>
                  <a:schemeClr val="tx1"/>
                </a:solidFill>
              </a:rPr>
              <a:t>"Products in the Seafood and Produce categories experience the highest order quantities during the peak season.</a:t>
            </a:r>
          </a:p>
          <a:p>
            <a:pPr>
              <a:buNone/>
            </a:pPr>
            <a:r>
              <a:rPr lang="en-US" sz="2400" dirty="0">
                <a:solidFill>
                  <a:schemeClr val="tx1"/>
                </a:solidFill>
              </a:rPr>
              <a:t>Special attention should be given to inventory planning and logistics for these categories ." </a:t>
            </a:r>
          </a:p>
          <a:p>
            <a:pPr>
              <a:buNone/>
            </a:pPr>
            <a:r>
              <a:rPr lang="en-US" sz="2400" dirty="0">
                <a:solidFill>
                  <a:schemeClr val="tx1"/>
                </a:solidFill>
              </a:rPr>
              <a:t>"Every year, sales drop significantly in July, followed by below-average sales in the subsequent months.</a:t>
            </a:r>
          </a:p>
        </p:txBody>
      </p:sp>
      <p:sp>
        <p:nvSpPr>
          <p:cNvPr id="8" name="TextBox 7">
            <a:extLst>
              <a:ext uri="{FF2B5EF4-FFF2-40B4-BE49-F238E27FC236}">
                <a16:creationId xmlns:a16="http://schemas.microsoft.com/office/drawing/2014/main" id="{AE06FCF8-7B28-4545-E75B-DFF99E58867D}"/>
              </a:ext>
            </a:extLst>
          </p:cNvPr>
          <p:cNvSpPr txBox="1"/>
          <p:nvPr/>
        </p:nvSpPr>
        <p:spPr>
          <a:xfrm>
            <a:off x="340850" y="1958723"/>
            <a:ext cx="4604657" cy="523220"/>
          </a:xfrm>
          <a:prstGeom prst="rect">
            <a:avLst/>
          </a:prstGeom>
          <a:noFill/>
        </p:spPr>
        <p:txBody>
          <a:bodyPr wrap="square" rtlCol="0">
            <a:spAutoFit/>
          </a:bodyPr>
          <a:lstStyle/>
          <a:p>
            <a:r>
              <a:rPr lang="en-US" sz="2800" dirty="0">
                <a:solidFill>
                  <a:schemeClr val="bg1"/>
                </a:solidFill>
              </a:rPr>
              <a:t>SQL Query</a:t>
            </a:r>
            <a:endParaRPr lang="en-IN" sz="2800" dirty="0">
              <a:solidFill>
                <a:schemeClr val="bg1"/>
              </a:solidFill>
            </a:endParaRPr>
          </a:p>
        </p:txBody>
      </p:sp>
      <p:sp>
        <p:nvSpPr>
          <p:cNvPr id="9" name="TextBox 8">
            <a:extLst>
              <a:ext uri="{FF2B5EF4-FFF2-40B4-BE49-F238E27FC236}">
                <a16:creationId xmlns:a16="http://schemas.microsoft.com/office/drawing/2014/main" id="{DFE2F215-1731-0562-E2E2-54A63F18E4C8}"/>
              </a:ext>
            </a:extLst>
          </p:cNvPr>
          <p:cNvSpPr txBox="1"/>
          <p:nvPr/>
        </p:nvSpPr>
        <p:spPr>
          <a:xfrm>
            <a:off x="7854045" y="1966845"/>
            <a:ext cx="4604657" cy="523220"/>
          </a:xfrm>
          <a:prstGeom prst="rect">
            <a:avLst/>
          </a:prstGeom>
          <a:noFill/>
        </p:spPr>
        <p:txBody>
          <a:bodyPr wrap="square" rtlCol="0">
            <a:spAutoFit/>
          </a:bodyPr>
          <a:lstStyle/>
          <a:p>
            <a:r>
              <a:rPr lang="en-US" sz="2800" dirty="0">
                <a:solidFill>
                  <a:schemeClr val="bg1"/>
                </a:solidFill>
              </a:rPr>
              <a:t>Visuals</a:t>
            </a:r>
            <a:endParaRPr lang="en-IN" sz="2800" dirty="0">
              <a:solidFill>
                <a:schemeClr val="bg1"/>
              </a:solidFill>
            </a:endParaRPr>
          </a:p>
        </p:txBody>
      </p:sp>
      <p:sp>
        <p:nvSpPr>
          <p:cNvPr id="10" name="TextBox 9">
            <a:extLst>
              <a:ext uri="{FF2B5EF4-FFF2-40B4-BE49-F238E27FC236}">
                <a16:creationId xmlns:a16="http://schemas.microsoft.com/office/drawing/2014/main" id="{A44EDC9E-5577-FF70-67A7-2E8AAE83A4D3}"/>
              </a:ext>
            </a:extLst>
          </p:cNvPr>
          <p:cNvSpPr txBox="1"/>
          <p:nvPr/>
        </p:nvSpPr>
        <p:spPr>
          <a:xfrm>
            <a:off x="408215" y="7102929"/>
            <a:ext cx="4604657" cy="523220"/>
          </a:xfrm>
          <a:prstGeom prst="rect">
            <a:avLst/>
          </a:prstGeom>
          <a:noFill/>
        </p:spPr>
        <p:txBody>
          <a:bodyPr wrap="square" rtlCol="0">
            <a:spAutoFit/>
          </a:bodyPr>
          <a:lstStyle/>
          <a:p>
            <a:r>
              <a:rPr lang="en-US" sz="2800" dirty="0">
                <a:solidFill>
                  <a:schemeClr val="bg1"/>
                </a:solidFill>
              </a:rPr>
              <a:t>Conclusion</a:t>
            </a:r>
            <a:endParaRPr lang="en-IN" sz="2800" dirty="0">
              <a:solidFill>
                <a:schemeClr val="bg1"/>
              </a:solidFill>
            </a:endParaRPr>
          </a:p>
        </p:txBody>
      </p:sp>
      <p:pic>
        <p:nvPicPr>
          <p:cNvPr id="6" name="Picture 5">
            <a:extLst>
              <a:ext uri="{FF2B5EF4-FFF2-40B4-BE49-F238E27FC236}">
                <a16:creationId xmlns:a16="http://schemas.microsoft.com/office/drawing/2014/main" id="{D529DD0C-8DBA-E631-D406-7F9C4B4532BA}"/>
              </a:ext>
            </a:extLst>
          </p:cNvPr>
          <p:cNvPicPr>
            <a:picLocks noChangeAspect="1"/>
          </p:cNvPicPr>
          <p:nvPr/>
        </p:nvPicPr>
        <p:blipFill>
          <a:blip r:embed="rId5"/>
          <a:stretch>
            <a:fillRect/>
          </a:stretch>
        </p:blipFill>
        <p:spPr>
          <a:xfrm>
            <a:off x="7659470" y="2490065"/>
            <a:ext cx="10220315" cy="4620986"/>
          </a:xfrm>
          <a:prstGeom prst="rect">
            <a:avLst/>
          </a:prstGeom>
        </p:spPr>
      </p:pic>
      <p:pic>
        <p:nvPicPr>
          <p:cNvPr id="12" name="Picture 11">
            <a:extLst>
              <a:ext uri="{FF2B5EF4-FFF2-40B4-BE49-F238E27FC236}">
                <a16:creationId xmlns:a16="http://schemas.microsoft.com/office/drawing/2014/main" id="{712212C9-5476-102E-AB7A-33140EC37CF2}"/>
              </a:ext>
            </a:extLst>
          </p:cNvPr>
          <p:cNvPicPr>
            <a:picLocks noChangeAspect="1"/>
          </p:cNvPicPr>
          <p:nvPr/>
        </p:nvPicPr>
        <p:blipFill>
          <a:blip r:embed="rId6"/>
          <a:stretch>
            <a:fillRect/>
          </a:stretch>
        </p:blipFill>
        <p:spPr>
          <a:xfrm>
            <a:off x="457080" y="2548385"/>
            <a:ext cx="7135025" cy="4554542"/>
          </a:xfrm>
          <a:prstGeom prst="rect">
            <a:avLst/>
          </a:prstGeom>
        </p:spPr>
      </p:pic>
    </p:spTree>
    <p:extLst>
      <p:ext uri="{BB962C8B-B14F-4D97-AF65-F5344CB8AC3E}">
        <p14:creationId xmlns:p14="http://schemas.microsoft.com/office/powerpoint/2010/main" val="2242391530"/>
      </p:ext>
    </p:extLst>
  </p:cSld>
  <p:clrMapOvr>
    <a:masterClrMapping/>
  </p:clrMapOvr>
  <p:transition spd="slow">
    <p:push/>
  </p:transition>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545454"/>
        </a:solidFill>
        <a:effectLst/>
      </p:bgPr>
    </p:bg>
    <p:spTree>
      <p:nvGrpSpPr>
        <p:cNvPr id="1" name="Shape 387">
          <a:extLst>
            <a:ext uri="{FF2B5EF4-FFF2-40B4-BE49-F238E27FC236}">
              <a16:creationId xmlns:a16="http://schemas.microsoft.com/office/drawing/2014/main" id="{71CF3866-0C06-4FA6-145F-9A5A28A75CF8}"/>
            </a:ext>
          </a:extLst>
        </p:cNvPr>
        <p:cNvGrpSpPr/>
        <p:nvPr/>
      </p:nvGrpSpPr>
      <p:grpSpPr>
        <a:xfrm>
          <a:off x="0" y="0"/>
          <a:ext cx="0" cy="0"/>
          <a:chOff x="0" y="0"/>
          <a:chExt cx="0" cy="0"/>
        </a:xfrm>
      </p:grpSpPr>
      <p:pic>
        <p:nvPicPr>
          <p:cNvPr id="388" name="Google Shape;388;p30">
            <a:extLst>
              <a:ext uri="{FF2B5EF4-FFF2-40B4-BE49-F238E27FC236}">
                <a16:creationId xmlns:a16="http://schemas.microsoft.com/office/drawing/2014/main" id="{D52B4FF1-6F81-2CB7-65FB-90077402AAD6}"/>
              </a:ext>
            </a:extLst>
          </p:cNvPr>
          <p:cNvPicPr preferRelativeResize="0"/>
          <p:nvPr/>
        </p:nvPicPr>
        <p:blipFill rotWithShape="1">
          <a:blip r:embed="rId3">
            <a:alphaModFix/>
          </a:blip>
          <a:srcRect b="38867"/>
          <a:stretch/>
        </p:blipFill>
        <p:spPr>
          <a:xfrm>
            <a:off x="7306125" y="6956974"/>
            <a:ext cx="5792123" cy="3330025"/>
          </a:xfrm>
          <a:prstGeom prst="rect">
            <a:avLst/>
          </a:prstGeom>
          <a:noFill/>
          <a:ln>
            <a:noFill/>
          </a:ln>
        </p:spPr>
      </p:pic>
      <p:pic>
        <p:nvPicPr>
          <p:cNvPr id="389" name="Google Shape;389;p30">
            <a:extLst>
              <a:ext uri="{FF2B5EF4-FFF2-40B4-BE49-F238E27FC236}">
                <a16:creationId xmlns:a16="http://schemas.microsoft.com/office/drawing/2014/main" id="{DEB6F173-DBE2-4FFA-CB4A-33519586E1D0}"/>
              </a:ext>
            </a:extLst>
          </p:cNvPr>
          <p:cNvPicPr preferRelativeResize="0"/>
          <p:nvPr/>
        </p:nvPicPr>
        <p:blipFill rotWithShape="1">
          <a:blip r:embed="rId4">
            <a:alphaModFix/>
          </a:blip>
          <a:srcRect r="56049"/>
          <a:stretch/>
        </p:blipFill>
        <p:spPr>
          <a:xfrm>
            <a:off x="15744847" y="0"/>
            <a:ext cx="2543149" cy="10287002"/>
          </a:xfrm>
          <a:prstGeom prst="rect">
            <a:avLst/>
          </a:prstGeom>
          <a:noFill/>
          <a:ln>
            <a:noFill/>
          </a:ln>
        </p:spPr>
      </p:pic>
      <p:sp>
        <p:nvSpPr>
          <p:cNvPr id="390" name="Google Shape;390;p30">
            <a:extLst>
              <a:ext uri="{FF2B5EF4-FFF2-40B4-BE49-F238E27FC236}">
                <a16:creationId xmlns:a16="http://schemas.microsoft.com/office/drawing/2014/main" id="{3124B37C-02F7-C90F-BFA8-9D83BC4B2445}"/>
              </a:ext>
            </a:extLst>
          </p:cNvPr>
          <p:cNvSpPr/>
          <p:nvPr/>
        </p:nvSpPr>
        <p:spPr>
          <a:xfrm>
            <a:off x="146957" y="1714500"/>
            <a:ext cx="17994085" cy="8572500"/>
          </a:xfrm>
          <a:custGeom>
            <a:avLst/>
            <a:gdLst/>
            <a:ahLst/>
            <a:cxnLst/>
            <a:rect l="l" t="t" r="r" b="b"/>
            <a:pathLst>
              <a:path w="1980647" h="1466569" extrusionOk="0">
                <a:moveTo>
                  <a:pt x="30884" y="0"/>
                </a:moveTo>
                <a:lnTo>
                  <a:pt x="1949763" y="0"/>
                </a:lnTo>
                <a:cubicBezTo>
                  <a:pt x="1966820" y="0"/>
                  <a:pt x="1980647" y="13827"/>
                  <a:pt x="1980647" y="30884"/>
                </a:cubicBezTo>
                <a:lnTo>
                  <a:pt x="1980647" y="1435684"/>
                </a:lnTo>
                <a:cubicBezTo>
                  <a:pt x="1980647" y="1443875"/>
                  <a:pt x="1977393" y="1451731"/>
                  <a:pt x="1971601" y="1457523"/>
                </a:cubicBezTo>
                <a:cubicBezTo>
                  <a:pt x="1965809" y="1463315"/>
                  <a:pt x="1957954" y="1466569"/>
                  <a:pt x="1949763" y="1466569"/>
                </a:cubicBezTo>
                <a:lnTo>
                  <a:pt x="30884" y="1466569"/>
                </a:lnTo>
                <a:cubicBezTo>
                  <a:pt x="13827" y="1466569"/>
                  <a:pt x="0" y="1452741"/>
                  <a:pt x="0" y="1435684"/>
                </a:cubicBezTo>
                <a:lnTo>
                  <a:pt x="0" y="30884"/>
                </a:lnTo>
                <a:cubicBezTo>
                  <a:pt x="0" y="22693"/>
                  <a:pt x="3254" y="14838"/>
                  <a:pt x="9046" y="9046"/>
                </a:cubicBezTo>
                <a:cubicBezTo>
                  <a:pt x="14838" y="3254"/>
                  <a:pt x="22693" y="0"/>
                  <a:pt x="30884" y="0"/>
                </a:cubicBezTo>
                <a:close/>
              </a:path>
            </a:pathLst>
          </a:custGeom>
          <a:solidFill>
            <a:srgbClr val="1313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 name="Google Shape;407;p31">
            <a:extLst>
              <a:ext uri="{FF2B5EF4-FFF2-40B4-BE49-F238E27FC236}">
                <a16:creationId xmlns:a16="http://schemas.microsoft.com/office/drawing/2014/main" id="{012D5319-F9DB-AEDD-A70A-61B7862EC072}"/>
              </a:ext>
            </a:extLst>
          </p:cNvPr>
          <p:cNvSpPr/>
          <p:nvPr/>
        </p:nvSpPr>
        <p:spPr>
          <a:xfrm>
            <a:off x="230648" y="361024"/>
            <a:ext cx="17910394" cy="992453"/>
          </a:xfrm>
          <a:custGeom>
            <a:avLst/>
            <a:gdLst/>
            <a:ahLst/>
            <a:cxnLst/>
            <a:rect l="l" t="t" r="r" b="b"/>
            <a:pathLst>
              <a:path w="2216815" h="621229" extrusionOk="0">
                <a:moveTo>
                  <a:pt x="27594" y="0"/>
                </a:moveTo>
                <a:lnTo>
                  <a:pt x="2189221" y="0"/>
                </a:lnTo>
                <a:cubicBezTo>
                  <a:pt x="2204461" y="0"/>
                  <a:pt x="2216815" y="12354"/>
                  <a:pt x="2216815" y="27594"/>
                </a:cubicBezTo>
                <a:lnTo>
                  <a:pt x="2216815" y="593635"/>
                </a:lnTo>
                <a:cubicBezTo>
                  <a:pt x="2216815" y="600954"/>
                  <a:pt x="2213908" y="607972"/>
                  <a:pt x="2208733" y="613147"/>
                </a:cubicBezTo>
                <a:cubicBezTo>
                  <a:pt x="2203559" y="618322"/>
                  <a:pt x="2196540" y="621229"/>
                  <a:pt x="2189221" y="621229"/>
                </a:cubicBezTo>
                <a:lnTo>
                  <a:pt x="27594" y="621229"/>
                </a:lnTo>
                <a:cubicBezTo>
                  <a:pt x="20276" y="621229"/>
                  <a:pt x="13257" y="618322"/>
                  <a:pt x="8082" y="613147"/>
                </a:cubicBezTo>
                <a:cubicBezTo>
                  <a:pt x="2907" y="607972"/>
                  <a:pt x="0" y="600954"/>
                  <a:pt x="0" y="593635"/>
                </a:cubicBezTo>
                <a:lnTo>
                  <a:pt x="0" y="27594"/>
                </a:lnTo>
                <a:cubicBezTo>
                  <a:pt x="0" y="20276"/>
                  <a:pt x="2907" y="13257"/>
                  <a:pt x="8082" y="8082"/>
                </a:cubicBezTo>
                <a:cubicBezTo>
                  <a:pt x="13257" y="2907"/>
                  <a:pt x="20276" y="0"/>
                  <a:pt x="27594" y="0"/>
                </a:cubicBezTo>
                <a:close/>
              </a:path>
            </a:pathLst>
          </a:custGeom>
          <a:solidFill>
            <a:schemeClr val="accent1">
              <a:lumMod val="20000"/>
              <a:lumOff val="80000"/>
            </a:schemeClr>
          </a:solidFill>
          <a:ln>
            <a:noFill/>
          </a:ln>
        </p:spPr>
        <p:txBody>
          <a:bodyPr spcFirstLastPara="1" wrap="square" lIns="91425" tIns="91425" rIns="91425" bIns="91425" anchor="ctr" anchorCtr="0">
            <a:noAutofit/>
          </a:bodyPr>
          <a:lstStyle/>
          <a:p>
            <a:pPr algn="l"/>
            <a:r>
              <a:rPr lang="en-US" sz="3600" b="0" i="0">
                <a:solidFill>
                  <a:srgbClr val="24292E"/>
                </a:solidFill>
                <a:effectLst/>
                <a:latin typeface="Plus Jakarta Sans"/>
              </a:rPr>
              <a:t>Can we identify any outliers or anomalies in product performance or sales using visualizations? How can this information be used for product optimization?</a:t>
            </a:r>
          </a:p>
        </p:txBody>
      </p:sp>
      <p:sp>
        <p:nvSpPr>
          <p:cNvPr id="4" name="Rectangle 3">
            <a:extLst>
              <a:ext uri="{FF2B5EF4-FFF2-40B4-BE49-F238E27FC236}">
                <a16:creationId xmlns:a16="http://schemas.microsoft.com/office/drawing/2014/main" id="{397D29DF-CF44-F45E-2D66-8F17C1DBBF3B}"/>
              </a:ext>
            </a:extLst>
          </p:cNvPr>
          <p:cNvSpPr/>
          <p:nvPr/>
        </p:nvSpPr>
        <p:spPr>
          <a:xfrm>
            <a:off x="408215" y="2481943"/>
            <a:ext cx="7183891" cy="462098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C30FB676-F471-3F79-6950-3E24F6242C24}"/>
              </a:ext>
            </a:extLst>
          </p:cNvPr>
          <p:cNvSpPr/>
          <p:nvPr/>
        </p:nvSpPr>
        <p:spPr>
          <a:xfrm>
            <a:off x="7659471" y="2481944"/>
            <a:ext cx="10220315" cy="4620986"/>
          </a:xfrm>
          <a:prstGeom prst="rect">
            <a:avLst/>
          </a:prstGeom>
          <a:solidFill>
            <a:schemeClr val="accent4">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Flowchart: Alternate Process 6">
            <a:extLst>
              <a:ext uri="{FF2B5EF4-FFF2-40B4-BE49-F238E27FC236}">
                <a16:creationId xmlns:a16="http://schemas.microsoft.com/office/drawing/2014/main" id="{8F5B9E2F-EB50-CB06-60F9-122D1FA85F13}"/>
              </a:ext>
            </a:extLst>
          </p:cNvPr>
          <p:cNvSpPr/>
          <p:nvPr/>
        </p:nvSpPr>
        <p:spPr>
          <a:xfrm>
            <a:off x="274140" y="7618028"/>
            <a:ext cx="17739718" cy="2462024"/>
          </a:xfrm>
          <a:prstGeom prst="flowChartAlternateProcess">
            <a:avLst/>
          </a:prstGeom>
          <a:solidFill>
            <a:schemeClr val="accent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buNone/>
            </a:pPr>
            <a:r>
              <a:rPr lang="en-US" sz="2400" dirty="0">
                <a:solidFill>
                  <a:schemeClr val="tx1"/>
                </a:solidFill>
              </a:rPr>
              <a:t>Positive Correlation: There's a general upward trend, indicated by the trendline. </a:t>
            </a:r>
          </a:p>
          <a:p>
            <a:pPr>
              <a:buNone/>
            </a:pPr>
            <a:r>
              <a:rPr lang="en-US" sz="2400" dirty="0">
                <a:solidFill>
                  <a:schemeClr val="tx1"/>
                </a:solidFill>
              </a:rPr>
              <a:t>But Beverages category have Downward trend, And it has outliers around in 140000. So, this to be check whether the data errors if not we have to focus here on potential outliers </a:t>
            </a:r>
          </a:p>
          <a:p>
            <a:pPr>
              <a:buNone/>
            </a:pPr>
            <a:r>
              <a:rPr lang="en-US" sz="2400" dirty="0">
                <a:solidFill>
                  <a:schemeClr val="tx1"/>
                </a:solidFill>
              </a:rPr>
              <a:t>"Most data points are clustered at the lower end of both axes.</a:t>
            </a:r>
          </a:p>
          <a:p>
            <a:pPr>
              <a:buNone/>
            </a:pPr>
            <a:r>
              <a:rPr lang="en-US" sz="2400" dirty="0">
                <a:solidFill>
                  <a:schemeClr val="tx1"/>
                </a:solidFill>
              </a:rPr>
              <a:t>This suggests that most products have low to moderate prices and generate moderate sales." </a:t>
            </a:r>
          </a:p>
        </p:txBody>
      </p:sp>
      <p:sp>
        <p:nvSpPr>
          <p:cNvPr id="8" name="TextBox 7">
            <a:extLst>
              <a:ext uri="{FF2B5EF4-FFF2-40B4-BE49-F238E27FC236}">
                <a16:creationId xmlns:a16="http://schemas.microsoft.com/office/drawing/2014/main" id="{DB931A3C-8001-5D7F-CF43-CCECE600D8F6}"/>
              </a:ext>
            </a:extLst>
          </p:cNvPr>
          <p:cNvSpPr txBox="1"/>
          <p:nvPr/>
        </p:nvSpPr>
        <p:spPr>
          <a:xfrm>
            <a:off x="340850" y="1958723"/>
            <a:ext cx="4604657" cy="523220"/>
          </a:xfrm>
          <a:prstGeom prst="rect">
            <a:avLst/>
          </a:prstGeom>
          <a:noFill/>
        </p:spPr>
        <p:txBody>
          <a:bodyPr wrap="square" rtlCol="0">
            <a:spAutoFit/>
          </a:bodyPr>
          <a:lstStyle/>
          <a:p>
            <a:r>
              <a:rPr lang="en-US" sz="2800" dirty="0">
                <a:solidFill>
                  <a:schemeClr val="bg1"/>
                </a:solidFill>
              </a:rPr>
              <a:t>SQL Query</a:t>
            </a:r>
            <a:endParaRPr lang="en-IN" sz="2800" dirty="0">
              <a:solidFill>
                <a:schemeClr val="bg1"/>
              </a:solidFill>
            </a:endParaRPr>
          </a:p>
        </p:txBody>
      </p:sp>
      <p:sp>
        <p:nvSpPr>
          <p:cNvPr id="9" name="TextBox 8">
            <a:extLst>
              <a:ext uri="{FF2B5EF4-FFF2-40B4-BE49-F238E27FC236}">
                <a16:creationId xmlns:a16="http://schemas.microsoft.com/office/drawing/2014/main" id="{6CF94B0E-8AC8-0022-06CC-2E2C0AEC8D67}"/>
              </a:ext>
            </a:extLst>
          </p:cNvPr>
          <p:cNvSpPr txBox="1"/>
          <p:nvPr/>
        </p:nvSpPr>
        <p:spPr>
          <a:xfrm>
            <a:off x="7854045" y="1966845"/>
            <a:ext cx="4604657" cy="523220"/>
          </a:xfrm>
          <a:prstGeom prst="rect">
            <a:avLst/>
          </a:prstGeom>
          <a:noFill/>
        </p:spPr>
        <p:txBody>
          <a:bodyPr wrap="square" rtlCol="0">
            <a:spAutoFit/>
          </a:bodyPr>
          <a:lstStyle/>
          <a:p>
            <a:r>
              <a:rPr lang="en-US" sz="2800" dirty="0">
                <a:solidFill>
                  <a:schemeClr val="bg1"/>
                </a:solidFill>
              </a:rPr>
              <a:t>Visuals</a:t>
            </a:r>
            <a:endParaRPr lang="en-IN" sz="2800" dirty="0">
              <a:solidFill>
                <a:schemeClr val="bg1"/>
              </a:solidFill>
            </a:endParaRPr>
          </a:p>
        </p:txBody>
      </p:sp>
      <p:sp>
        <p:nvSpPr>
          <p:cNvPr id="10" name="TextBox 9">
            <a:extLst>
              <a:ext uri="{FF2B5EF4-FFF2-40B4-BE49-F238E27FC236}">
                <a16:creationId xmlns:a16="http://schemas.microsoft.com/office/drawing/2014/main" id="{E9EC5CF7-9B8D-8B0D-F04C-CEE6725D71A6}"/>
              </a:ext>
            </a:extLst>
          </p:cNvPr>
          <p:cNvSpPr txBox="1"/>
          <p:nvPr/>
        </p:nvSpPr>
        <p:spPr>
          <a:xfrm>
            <a:off x="408215" y="7102929"/>
            <a:ext cx="4604657" cy="523220"/>
          </a:xfrm>
          <a:prstGeom prst="rect">
            <a:avLst/>
          </a:prstGeom>
          <a:noFill/>
        </p:spPr>
        <p:txBody>
          <a:bodyPr wrap="square" rtlCol="0">
            <a:spAutoFit/>
          </a:bodyPr>
          <a:lstStyle/>
          <a:p>
            <a:r>
              <a:rPr lang="en-US" sz="2800" dirty="0">
                <a:solidFill>
                  <a:schemeClr val="bg1"/>
                </a:solidFill>
              </a:rPr>
              <a:t>Conclusion</a:t>
            </a:r>
            <a:endParaRPr lang="en-IN" sz="2800" dirty="0">
              <a:solidFill>
                <a:schemeClr val="bg1"/>
              </a:solidFill>
            </a:endParaRPr>
          </a:p>
        </p:txBody>
      </p:sp>
      <p:pic>
        <p:nvPicPr>
          <p:cNvPr id="6" name="Picture 5">
            <a:extLst>
              <a:ext uri="{FF2B5EF4-FFF2-40B4-BE49-F238E27FC236}">
                <a16:creationId xmlns:a16="http://schemas.microsoft.com/office/drawing/2014/main" id="{F2E1C5FA-A38B-B3E8-8EFC-B28B7D04EA81}"/>
              </a:ext>
            </a:extLst>
          </p:cNvPr>
          <p:cNvPicPr>
            <a:picLocks noChangeAspect="1"/>
          </p:cNvPicPr>
          <p:nvPr/>
        </p:nvPicPr>
        <p:blipFill>
          <a:blip r:embed="rId5"/>
          <a:stretch>
            <a:fillRect/>
          </a:stretch>
        </p:blipFill>
        <p:spPr>
          <a:xfrm>
            <a:off x="400847" y="2490065"/>
            <a:ext cx="7183891" cy="4612862"/>
          </a:xfrm>
          <a:prstGeom prst="rect">
            <a:avLst/>
          </a:prstGeom>
        </p:spPr>
      </p:pic>
      <p:pic>
        <p:nvPicPr>
          <p:cNvPr id="12" name="Picture 11">
            <a:extLst>
              <a:ext uri="{FF2B5EF4-FFF2-40B4-BE49-F238E27FC236}">
                <a16:creationId xmlns:a16="http://schemas.microsoft.com/office/drawing/2014/main" id="{1758F2A8-A17A-B820-6529-B885CA34A040}"/>
              </a:ext>
            </a:extLst>
          </p:cNvPr>
          <p:cNvPicPr>
            <a:picLocks noChangeAspect="1"/>
          </p:cNvPicPr>
          <p:nvPr/>
        </p:nvPicPr>
        <p:blipFill>
          <a:blip r:embed="rId6"/>
          <a:stretch>
            <a:fillRect/>
          </a:stretch>
        </p:blipFill>
        <p:spPr>
          <a:xfrm>
            <a:off x="7666838" y="2490064"/>
            <a:ext cx="10212947" cy="4574173"/>
          </a:xfrm>
          <a:prstGeom prst="rect">
            <a:avLst/>
          </a:prstGeom>
        </p:spPr>
      </p:pic>
    </p:spTree>
    <p:extLst>
      <p:ext uri="{BB962C8B-B14F-4D97-AF65-F5344CB8AC3E}">
        <p14:creationId xmlns:p14="http://schemas.microsoft.com/office/powerpoint/2010/main" val="1255137500"/>
      </p:ext>
    </p:extLst>
  </p:cSld>
  <p:clrMapOvr>
    <a:masterClrMapping/>
  </p:clrMapOvr>
  <p:transition spd="slow">
    <p:push/>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D9D9D9"/>
        </a:solidFill>
        <a:effectLst/>
      </p:bgPr>
    </p:bg>
    <p:spTree>
      <p:nvGrpSpPr>
        <p:cNvPr id="1" name="Shape 239"/>
        <p:cNvGrpSpPr/>
        <p:nvPr/>
      </p:nvGrpSpPr>
      <p:grpSpPr>
        <a:xfrm>
          <a:off x="0" y="0"/>
          <a:ext cx="0" cy="0"/>
          <a:chOff x="0" y="0"/>
          <a:chExt cx="0" cy="0"/>
        </a:xfrm>
      </p:grpSpPr>
      <p:sp>
        <p:nvSpPr>
          <p:cNvPr id="240" name="Google Shape;240;p20"/>
          <p:cNvSpPr txBox="1"/>
          <p:nvPr/>
        </p:nvSpPr>
        <p:spPr>
          <a:xfrm>
            <a:off x="4869517" y="-13475"/>
            <a:ext cx="8548966" cy="1415772"/>
          </a:xfrm>
          <a:prstGeom prst="rect">
            <a:avLst/>
          </a:prstGeom>
          <a:noFill/>
          <a:ln>
            <a:noFill/>
          </a:ln>
        </p:spPr>
        <p:txBody>
          <a:bodyPr spcFirstLastPara="1" wrap="square" lIns="0" tIns="0" rIns="0" bIns="0" anchor="t" anchorCtr="0">
            <a:spAutoFit/>
          </a:bodyPr>
          <a:lstStyle/>
          <a:p>
            <a:pPr marL="0" marR="0" lvl="0" indent="0" algn="l" rtl="0">
              <a:lnSpc>
                <a:spcPct val="115000"/>
              </a:lnSpc>
              <a:spcBef>
                <a:spcPts val="0"/>
              </a:spcBef>
              <a:spcAft>
                <a:spcPts val="0"/>
              </a:spcAft>
              <a:buNone/>
            </a:pPr>
            <a:r>
              <a:rPr lang="en-IN" sz="8000" dirty="0"/>
              <a:t>Database Schema</a:t>
            </a:r>
          </a:p>
        </p:txBody>
      </p:sp>
      <p:pic>
        <p:nvPicPr>
          <p:cNvPr id="243" name="Google Shape;243;p20"/>
          <p:cNvPicPr preferRelativeResize="0"/>
          <p:nvPr/>
        </p:nvPicPr>
        <p:blipFill rotWithShape="1">
          <a:blip r:embed="rId3">
            <a:alphaModFix/>
          </a:blip>
          <a:srcRect l="42732" b="6498"/>
          <a:stretch/>
        </p:blipFill>
        <p:spPr>
          <a:xfrm>
            <a:off x="-1" y="-13475"/>
            <a:ext cx="5373525" cy="10286999"/>
          </a:xfrm>
          <a:prstGeom prst="rect">
            <a:avLst/>
          </a:prstGeom>
          <a:noFill/>
          <a:ln>
            <a:noFill/>
          </a:ln>
        </p:spPr>
      </p:pic>
      <p:cxnSp>
        <p:nvCxnSpPr>
          <p:cNvPr id="249" name="Google Shape;249;p20"/>
          <p:cNvCxnSpPr/>
          <p:nvPr/>
        </p:nvCxnSpPr>
        <p:spPr>
          <a:xfrm rot="10800000">
            <a:off x="11759944" y="8253526"/>
            <a:ext cx="0" cy="580019"/>
          </a:xfrm>
          <a:prstGeom prst="straightConnector1">
            <a:avLst/>
          </a:prstGeom>
          <a:noFill/>
          <a:ln w="19050" cap="flat" cmpd="sng">
            <a:solidFill>
              <a:srgbClr val="FFFFFF"/>
            </a:solidFill>
            <a:prstDash val="solid"/>
            <a:round/>
            <a:headEnd type="none" w="sm" len="sm"/>
            <a:tailEnd type="none" w="sm" len="sm"/>
          </a:ln>
        </p:spPr>
      </p:cxnSp>
      <p:grpSp>
        <p:nvGrpSpPr>
          <p:cNvPr id="2" name="Group 1">
            <a:extLst>
              <a:ext uri="{FF2B5EF4-FFF2-40B4-BE49-F238E27FC236}">
                <a16:creationId xmlns:a16="http://schemas.microsoft.com/office/drawing/2014/main" id="{5C199E19-C624-A760-6B04-3330B5140CD6}"/>
              </a:ext>
            </a:extLst>
          </p:cNvPr>
          <p:cNvGrpSpPr/>
          <p:nvPr/>
        </p:nvGrpSpPr>
        <p:grpSpPr>
          <a:xfrm>
            <a:off x="4773330" y="9233095"/>
            <a:ext cx="9982025" cy="847743"/>
            <a:chOff x="7033975" y="8102434"/>
            <a:chExt cx="9982025" cy="847743"/>
          </a:xfrm>
        </p:grpSpPr>
        <p:sp>
          <p:nvSpPr>
            <p:cNvPr id="250" name="Google Shape;250;p20"/>
            <p:cNvSpPr txBox="1"/>
            <p:nvPr/>
          </p:nvSpPr>
          <p:spPr>
            <a:xfrm>
              <a:off x="8006309" y="8102434"/>
              <a:ext cx="3471900" cy="827100"/>
            </a:xfrm>
            <a:prstGeom prst="rect">
              <a:avLst/>
            </a:prstGeom>
            <a:noFill/>
            <a:ln>
              <a:noFill/>
            </a:ln>
          </p:spPr>
          <p:txBody>
            <a:bodyPr spcFirstLastPara="1" wrap="square" lIns="0" tIns="0" rIns="0" bIns="0" anchor="t" anchorCtr="0">
              <a:spAutoFit/>
            </a:bodyPr>
            <a:lstStyle/>
            <a:p>
              <a:pPr marL="0" marR="0" lvl="0" indent="0" algn="l" rtl="0">
                <a:lnSpc>
                  <a:spcPct val="115000"/>
                </a:lnSpc>
                <a:spcBef>
                  <a:spcPts val="0"/>
                </a:spcBef>
                <a:spcAft>
                  <a:spcPts val="0"/>
                </a:spcAft>
                <a:buNone/>
              </a:pPr>
              <a:r>
                <a:rPr lang="en-US" sz="2499" b="0" i="0" u="none" strike="noStrike" cap="none" dirty="0">
                  <a:solidFill>
                    <a:srgbClr val="FFFFFF"/>
                  </a:solidFill>
                  <a:latin typeface="Montserrat"/>
                  <a:ea typeface="Montserrat"/>
                  <a:cs typeface="Montserrat"/>
                  <a:sym typeface="Montserrat"/>
                </a:rPr>
                <a:t>Students, Young Professionals</a:t>
              </a:r>
              <a:endParaRPr dirty="0"/>
            </a:p>
          </p:txBody>
        </p:sp>
        <p:sp>
          <p:nvSpPr>
            <p:cNvPr id="251" name="Google Shape;251;p20"/>
            <p:cNvSpPr txBox="1"/>
            <p:nvPr/>
          </p:nvSpPr>
          <p:spPr>
            <a:xfrm>
              <a:off x="13544118" y="8321509"/>
              <a:ext cx="3471882" cy="412750"/>
            </a:xfrm>
            <a:prstGeom prst="rect">
              <a:avLst/>
            </a:prstGeom>
            <a:noFill/>
            <a:ln>
              <a:noFill/>
            </a:ln>
          </p:spPr>
          <p:txBody>
            <a:bodyPr spcFirstLastPara="1" wrap="square" lIns="0" tIns="0" rIns="0" bIns="0" anchor="t" anchorCtr="0">
              <a:spAutoFit/>
            </a:bodyPr>
            <a:lstStyle/>
            <a:p>
              <a:pPr marL="0" marR="0" lvl="0" indent="0" algn="l" rtl="0">
                <a:lnSpc>
                  <a:spcPct val="140016"/>
                </a:lnSpc>
                <a:spcBef>
                  <a:spcPts val="0"/>
                </a:spcBef>
                <a:spcAft>
                  <a:spcPts val="0"/>
                </a:spcAft>
                <a:buNone/>
              </a:pPr>
              <a:r>
                <a:rPr lang="en-US" sz="2499" b="0" i="0" u="none" strike="noStrike" cap="none" dirty="0">
                  <a:solidFill>
                    <a:srgbClr val="FFFFFF"/>
                  </a:solidFill>
                  <a:latin typeface="Montserrat"/>
                  <a:ea typeface="Montserrat"/>
                  <a:cs typeface="Montserrat"/>
                  <a:sym typeface="Montserrat"/>
                </a:rPr>
                <a:t>Behavioral Traits</a:t>
              </a:r>
              <a:endParaRPr dirty="0"/>
            </a:p>
          </p:txBody>
        </p:sp>
        <p:pic>
          <p:nvPicPr>
            <p:cNvPr id="252" name="Google Shape;252;p20"/>
            <p:cNvPicPr preferRelativeResize="0"/>
            <p:nvPr/>
          </p:nvPicPr>
          <p:blipFill>
            <a:blip r:embed="rId4">
              <a:alphaModFix/>
            </a:blip>
            <a:stretch>
              <a:fillRect/>
            </a:stretch>
          </p:blipFill>
          <p:spPr>
            <a:xfrm>
              <a:off x="7033975" y="8140525"/>
              <a:ext cx="610984" cy="693025"/>
            </a:xfrm>
            <a:prstGeom prst="rect">
              <a:avLst/>
            </a:prstGeom>
            <a:noFill/>
            <a:ln>
              <a:noFill/>
            </a:ln>
          </p:spPr>
        </p:pic>
        <p:pic>
          <p:nvPicPr>
            <p:cNvPr id="253" name="Google Shape;253;p20"/>
            <p:cNvPicPr preferRelativeResize="0"/>
            <p:nvPr/>
          </p:nvPicPr>
          <p:blipFill>
            <a:blip r:embed="rId5">
              <a:alphaModFix/>
            </a:blip>
            <a:stretch>
              <a:fillRect/>
            </a:stretch>
          </p:blipFill>
          <p:spPr>
            <a:xfrm>
              <a:off x="12441827" y="8156368"/>
              <a:ext cx="808775" cy="793809"/>
            </a:xfrm>
            <a:prstGeom prst="rect">
              <a:avLst/>
            </a:prstGeom>
            <a:noFill/>
            <a:ln>
              <a:noFill/>
            </a:ln>
          </p:spPr>
        </p:pic>
      </p:grpSp>
      <p:pic>
        <p:nvPicPr>
          <p:cNvPr id="4" name="Picture 3">
            <a:extLst>
              <a:ext uri="{FF2B5EF4-FFF2-40B4-BE49-F238E27FC236}">
                <a16:creationId xmlns:a16="http://schemas.microsoft.com/office/drawing/2014/main" id="{27B255B9-01E7-FFFB-6310-6A93449D4364}"/>
              </a:ext>
            </a:extLst>
          </p:cNvPr>
          <p:cNvPicPr>
            <a:picLocks noChangeAspect="1"/>
          </p:cNvPicPr>
          <p:nvPr/>
        </p:nvPicPr>
        <p:blipFill>
          <a:blip r:embed="rId6"/>
          <a:stretch>
            <a:fillRect/>
          </a:stretch>
        </p:blipFill>
        <p:spPr>
          <a:xfrm>
            <a:off x="584720" y="1268862"/>
            <a:ext cx="17409366" cy="8167758"/>
          </a:xfrm>
          <a:prstGeom prst="rect">
            <a:avLst/>
          </a:prstGeom>
        </p:spPr>
      </p:pic>
      <p:pic>
        <p:nvPicPr>
          <p:cNvPr id="6" name="Picture 5" descr="A colorful pie chart and graph&#10;&#10;AI-generated content may be incorrect.">
            <a:extLst>
              <a:ext uri="{FF2B5EF4-FFF2-40B4-BE49-F238E27FC236}">
                <a16:creationId xmlns:a16="http://schemas.microsoft.com/office/drawing/2014/main" id="{F54E2FF9-1D9C-733A-35C4-749B9E67997A}"/>
              </a:ext>
            </a:extLst>
          </p:cNvPr>
          <p:cNvPicPr>
            <a:picLocks noChangeAspect="1"/>
          </p:cNvPicPr>
          <p:nvPr/>
        </p:nvPicPr>
        <p:blipFill>
          <a:blip r:embed="rId7"/>
          <a:stretch>
            <a:fillRect/>
          </a:stretch>
        </p:blipFill>
        <p:spPr>
          <a:xfrm>
            <a:off x="3363059" y="141295"/>
            <a:ext cx="1214098" cy="1214098"/>
          </a:xfrm>
          <a:prstGeom prst="rect">
            <a:avLst/>
          </a:prstGeom>
        </p:spPr>
      </p:pic>
    </p:spTree>
  </p:cSld>
  <p:clrMapOvr>
    <a:masterClrMapping/>
  </p:clrMapOvr>
  <p:transition spd="slow">
    <p:push/>
  </p:transition>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545454"/>
        </a:solidFill>
        <a:effectLst/>
      </p:bgPr>
    </p:bg>
    <p:spTree>
      <p:nvGrpSpPr>
        <p:cNvPr id="1" name="Shape 387">
          <a:extLst>
            <a:ext uri="{FF2B5EF4-FFF2-40B4-BE49-F238E27FC236}">
              <a16:creationId xmlns:a16="http://schemas.microsoft.com/office/drawing/2014/main" id="{32CECEEF-C500-7365-BC52-E37D4F85367D}"/>
            </a:ext>
          </a:extLst>
        </p:cNvPr>
        <p:cNvGrpSpPr/>
        <p:nvPr/>
      </p:nvGrpSpPr>
      <p:grpSpPr>
        <a:xfrm>
          <a:off x="0" y="0"/>
          <a:ext cx="0" cy="0"/>
          <a:chOff x="0" y="0"/>
          <a:chExt cx="0" cy="0"/>
        </a:xfrm>
      </p:grpSpPr>
      <p:pic>
        <p:nvPicPr>
          <p:cNvPr id="388" name="Google Shape;388;p30">
            <a:extLst>
              <a:ext uri="{FF2B5EF4-FFF2-40B4-BE49-F238E27FC236}">
                <a16:creationId xmlns:a16="http://schemas.microsoft.com/office/drawing/2014/main" id="{A0F1159F-E0C3-6B80-1BF0-DCA9F38ED504}"/>
              </a:ext>
            </a:extLst>
          </p:cNvPr>
          <p:cNvPicPr preferRelativeResize="0"/>
          <p:nvPr/>
        </p:nvPicPr>
        <p:blipFill rotWithShape="1">
          <a:blip r:embed="rId3">
            <a:alphaModFix/>
          </a:blip>
          <a:srcRect b="38867"/>
          <a:stretch/>
        </p:blipFill>
        <p:spPr>
          <a:xfrm>
            <a:off x="7306125" y="6956974"/>
            <a:ext cx="5792123" cy="3330025"/>
          </a:xfrm>
          <a:prstGeom prst="rect">
            <a:avLst/>
          </a:prstGeom>
          <a:noFill/>
          <a:ln>
            <a:noFill/>
          </a:ln>
        </p:spPr>
      </p:pic>
      <p:pic>
        <p:nvPicPr>
          <p:cNvPr id="389" name="Google Shape;389;p30">
            <a:extLst>
              <a:ext uri="{FF2B5EF4-FFF2-40B4-BE49-F238E27FC236}">
                <a16:creationId xmlns:a16="http://schemas.microsoft.com/office/drawing/2014/main" id="{D4D7D390-0D9F-39D2-D27F-C4581E93FBF3}"/>
              </a:ext>
            </a:extLst>
          </p:cNvPr>
          <p:cNvPicPr preferRelativeResize="0"/>
          <p:nvPr/>
        </p:nvPicPr>
        <p:blipFill rotWithShape="1">
          <a:blip r:embed="rId4">
            <a:alphaModFix/>
          </a:blip>
          <a:srcRect r="56049"/>
          <a:stretch/>
        </p:blipFill>
        <p:spPr>
          <a:xfrm>
            <a:off x="15744847" y="0"/>
            <a:ext cx="2543149" cy="10287002"/>
          </a:xfrm>
          <a:prstGeom prst="rect">
            <a:avLst/>
          </a:prstGeom>
          <a:noFill/>
          <a:ln>
            <a:noFill/>
          </a:ln>
        </p:spPr>
      </p:pic>
      <p:sp>
        <p:nvSpPr>
          <p:cNvPr id="390" name="Google Shape;390;p30">
            <a:extLst>
              <a:ext uri="{FF2B5EF4-FFF2-40B4-BE49-F238E27FC236}">
                <a16:creationId xmlns:a16="http://schemas.microsoft.com/office/drawing/2014/main" id="{F177B44A-B08E-4254-F5E1-EF4311E98ECB}"/>
              </a:ext>
            </a:extLst>
          </p:cNvPr>
          <p:cNvSpPr/>
          <p:nvPr/>
        </p:nvSpPr>
        <p:spPr>
          <a:xfrm>
            <a:off x="146957" y="1714500"/>
            <a:ext cx="17994085" cy="8572500"/>
          </a:xfrm>
          <a:custGeom>
            <a:avLst/>
            <a:gdLst/>
            <a:ahLst/>
            <a:cxnLst/>
            <a:rect l="l" t="t" r="r" b="b"/>
            <a:pathLst>
              <a:path w="1980647" h="1466569" extrusionOk="0">
                <a:moveTo>
                  <a:pt x="30884" y="0"/>
                </a:moveTo>
                <a:lnTo>
                  <a:pt x="1949763" y="0"/>
                </a:lnTo>
                <a:cubicBezTo>
                  <a:pt x="1966820" y="0"/>
                  <a:pt x="1980647" y="13827"/>
                  <a:pt x="1980647" y="30884"/>
                </a:cubicBezTo>
                <a:lnTo>
                  <a:pt x="1980647" y="1435684"/>
                </a:lnTo>
                <a:cubicBezTo>
                  <a:pt x="1980647" y="1443875"/>
                  <a:pt x="1977393" y="1451731"/>
                  <a:pt x="1971601" y="1457523"/>
                </a:cubicBezTo>
                <a:cubicBezTo>
                  <a:pt x="1965809" y="1463315"/>
                  <a:pt x="1957954" y="1466569"/>
                  <a:pt x="1949763" y="1466569"/>
                </a:cubicBezTo>
                <a:lnTo>
                  <a:pt x="30884" y="1466569"/>
                </a:lnTo>
                <a:cubicBezTo>
                  <a:pt x="13827" y="1466569"/>
                  <a:pt x="0" y="1452741"/>
                  <a:pt x="0" y="1435684"/>
                </a:cubicBezTo>
                <a:lnTo>
                  <a:pt x="0" y="30884"/>
                </a:lnTo>
                <a:cubicBezTo>
                  <a:pt x="0" y="22693"/>
                  <a:pt x="3254" y="14838"/>
                  <a:pt x="9046" y="9046"/>
                </a:cubicBezTo>
                <a:cubicBezTo>
                  <a:pt x="14838" y="3254"/>
                  <a:pt x="22693" y="0"/>
                  <a:pt x="30884" y="0"/>
                </a:cubicBezTo>
                <a:close/>
              </a:path>
            </a:pathLst>
          </a:custGeom>
          <a:solidFill>
            <a:srgbClr val="1313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 name="Google Shape;407;p31">
            <a:extLst>
              <a:ext uri="{FF2B5EF4-FFF2-40B4-BE49-F238E27FC236}">
                <a16:creationId xmlns:a16="http://schemas.microsoft.com/office/drawing/2014/main" id="{05C41519-5DDE-F53F-0ED7-995C7A72E494}"/>
              </a:ext>
            </a:extLst>
          </p:cNvPr>
          <p:cNvSpPr/>
          <p:nvPr/>
        </p:nvSpPr>
        <p:spPr>
          <a:xfrm>
            <a:off x="230648" y="361024"/>
            <a:ext cx="17910394" cy="992453"/>
          </a:xfrm>
          <a:custGeom>
            <a:avLst/>
            <a:gdLst/>
            <a:ahLst/>
            <a:cxnLst/>
            <a:rect l="l" t="t" r="r" b="b"/>
            <a:pathLst>
              <a:path w="2216815" h="621229" extrusionOk="0">
                <a:moveTo>
                  <a:pt x="27594" y="0"/>
                </a:moveTo>
                <a:lnTo>
                  <a:pt x="2189221" y="0"/>
                </a:lnTo>
                <a:cubicBezTo>
                  <a:pt x="2204461" y="0"/>
                  <a:pt x="2216815" y="12354"/>
                  <a:pt x="2216815" y="27594"/>
                </a:cubicBezTo>
                <a:lnTo>
                  <a:pt x="2216815" y="593635"/>
                </a:lnTo>
                <a:cubicBezTo>
                  <a:pt x="2216815" y="600954"/>
                  <a:pt x="2213908" y="607972"/>
                  <a:pt x="2208733" y="613147"/>
                </a:cubicBezTo>
                <a:cubicBezTo>
                  <a:pt x="2203559" y="618322"/>
                  <a:pt x="2196540" y="621229"/>
                  <a:pt x="2189221" y="621229"/>
                </a:cubicBezTo>
                <a:lnTo>
                  <a:pt x="27594" y="621229"/>
                </a:lnTo>
                <a:cubicBezTo>
                  <a:pt x="20276" y="621229"/>
                  <a:pt x="13257" y="618322"/>
                  <a:pt x="8082" y="613147"/>
                </a:cubicBezTo>
                <a:cubicBezTo>
                  <a:pt x="2907" y="607972"/>
                  <a:pt x="0" y="600954"/>
                  <a:pt x="0" y="593635"/>
                </a:cubicBezTo>
                <a:lnTo>
                  <a:pt x="0" y="27594"/>
                </a:lnTo>
                <a:cubicBezTo>
                  <a:pt x="0" y="20276"/>
                  <a:pt x="2907" y="13257"/>
                  <a:pt x="8082" y="8082"/>
                </a:cubicBezTo>
                <a:cubicBezTo>
                  <a:pt x="13257" y="2907"/>
                  <a:pt x="20276" y="0"/>
                  <a:pt x="27594" y="0"/>
                </a:cubicBezTo>
                <a:close/>
              </a:path>
            </a:pathLst>
          </a:custGeom>
          <a:solidFill>
            <a:schemeClr val="accent1">
              <a:lumMod val="20000"/>
              <a:lumOff val="80000"/>
            </a:schemeClr>
          </a:solidFill>
          <a:ln>
            <a:noFill/>
          </a:ln>
        </p:spPr>
        <p:txBody>
          <a:bodyPr spcFirstLastPara="1" wrap="square" lIns="91425" tIns="91425" rIns="91425" bIns="91425" anchor="ctr" anchorCtr="0">
            <a:noAutofit/>
          </a:bodyPr>
          <a:lstStyle/>
          <a:p>
            <a:pPr algn="l"/>
            <a:r>
              <a:rPr lang="en-US" sz="3000" b="0" i="0">
                <a:solidFill>
                  <a:srgbClr val="24292E"/>
                </a:solidFill>
                <a:effectLst/>
                <a:latin typeface="Plus Jakarta Sans"/>
              </a:rPr>
              <a:t>Are there any correlations between supplier attributes (e.g., location, size, industry) and performance metrics (e.g., on-time delivery, product quality)? Can we explore this visually through scatter plots or heatmaps?</a:t>
            </a:r>
          </a:p>
        </p:txBody>
      </p:sp>
      <p:sp>
        <p:nvSpPr>
          <p:cNvPr id="4" name="Rectangle 3">
            <a:extLst>
              <a:ext uri="{FF2B5EF4-FFF2-40B4-BE49-F238E27FC236}">
                <a16:creationId xmlns:a16="http://schemas.microsoft.com/office/drawing/2014/main" id="{ACBBFD39-3793-8B78-013D-FA16FA6429AC}"/>
              </a:ext>
            </a:extLst>
          </p:cNvPr>
          <p:cNvSpPr/>
          <p:nvPr/>
        </p:nvSpPr>
        <p:spPr>
          <a:xfrm>
            <a:off x="408215" y="2481943"/>
            <a:ext cx="7183891" cy="462098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65F62A10-ECAC-73FD-3D1E-0237AE9F4D5E}"/>
              </a:ext>
            </a:extLst>
          </p:cNvPr>
          <p:cNvSpPr/>
          <p:nvPr/>
        </p:nvSpPr>
        <p:spPr>
          <a:xfrm>
            <a:off x="7659471" y="2481944"/>
            <a:ext cx="10220315" cy="4620986"/>
          </a:xfrm>
          <a:prstGeom prst="rect">
            <a:avLst/>
          </a:prstGeom>
          <a:solidFill>
            <a:schemeClr val="accent4">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Flowchart: Alternate Process 6">
            <a:extLst>
              <a:ext uri="{FF2B5EF4-FFF2-40B4-BE49-F238E27FC236}">
                <a16:creationId xmlns:a16="http://schemas.microsoft.com/office/drawing/2014/main" id="{C97FD1B1-B5BC-3114-0E3F-07D8B7A98F8F}"/>
              </a:ext>
            </a:extLst>
          </p:cNvPr>
          <p:cNvSpPr/>
          <p:nvPr/>
        </p:nvSpPr>
        <p:spPr>
          <a:xfrm>
            <a:off x="274140" y="7618028"/>
            <a:ext cx="17739718" cy="2462024"/>
          </a:xfrm>
          <a:prstGeom prst="flowChartAlternateProcess">
            <a:avLst/>
          </a:prstGeom>
          <a:solidFill>
            <a:schemeClr val="accent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buNone/>
            </a:pPr>
            <a:r>
              <a:rPr lang="en-US" sz="2400" dirty="0">
                <a:solidFill>
                  <a:schemeClr val="tx1"/>
                </a:solidFill>
              </a:rPr>
              <a:t>High-volume suppliers may need performance monitoring, as higher order counts can correlate with a drop in on-time rate. </a:t>
            </a:r>
          </a:p>
          <a:p>
            <a:pPr>
              <a:buNone/>
            </a:pPr>
            <a:r>
              <a:rPr lang="en-US" sz="2400" dirty="0">
                <a:solidFill>
                  <a:schemeClr val="tx1"/>
                </a:solidFill>
              </a:rPr>
              <a:t>"Countries with more suppliers (e.g., USA, France, Germany) show a consistent performance around 91%–94%.</a:t>
            </a:r>
          </a:p>
          <a:p>
            <a:pPr>
              <a:buNone/>
            </a:pPr>
            <a:r>
              <a:rPr lang="en-US" sz="2400" dirty="0">
                <a:solidFill>
                  <a:schemeClr val="tx1"/>
                </a:solidFill>
              </a:rPr>
              <a:t>Countries like Finland and Brazil show lower performance (around 90%)—still decent, but slightly below the top performers." </a:t>
            </a:r>
          </a:p>
          <a:p>
            <a:pPr>
              <a:buNone/>
            </a:pPr>
            <a:r>
              <a:rPr lang="en-US" sz="2400" dirty="0">
                <a:solidFill>
                  <a:schemeClr val="tx1"/>
                </a:solidFill>
              </a:rPr>
              <a:t>"The negative trendline suggests a slight inverse relationship between total orders and on-time delivery rate.</a:t>
            </a:r>
          </a:p>
          <a:p>
            <a:r>
              <a:rPr lang="en-US" sz="2400" dirty="0">
                <a:solidFill>
                  <a:schemeClr val="tx1"/>
                </a:solidFill>
              </a:rPr>
              <a:t>In other words, suppliers handling higher volumes of orders tend to have slightly lower on-time rates, which could indicate strain in logistics or capacity." </a:t>
            </a:r>
          </a:p>
        </p:txBody>
      </p:sp>
      <p:sp>
        <p:nvSpPr>
          <p:cNvPr id="8" name="TextBox 7">
            <a:extLst>
              <a:ext uri="{FF2B5EF4-FFF2-40B4-BE49-F238E27FC236}">
                <a16:creationId xmlns:a16="http://schemas.microsoft.com/office/drawing/2014/main" id="{4323AAF7-51A6-6D4C-E99F-738175DBEEAC}"/>
              </a:ext>
            </a:extLst>
          </p:cNvPr>
          <p:cNvSpPr txBox="1"/>
          <p:nvPr/>
        </p:nvSpPr>
        <p:spPr>
          <a:xfrm>
            <a:off x="340850" y="1958723"/>
            <a:ext cx="4604657" cy="523220"/>
          </a:xfrm>
          <a:prstGeom prst="rect">
            <a:avLst/>
          </a:prstGeom>
          <a:noFill/>
        </p:spPr>
        <p:txBody>
          <a:bodyPr wrap="square" rtlCol="0">
            <a:spAutoFit/>
          </a:bodyPr>
          <a:lstStyle/>
          <a:p>
            <a:r>
              <a:rPr lang="en-US" sz="2800" dirty="0">
                <a:solidFill>
                  <a:schemeClr val="bg1"/>
                </a:solidFill>
              </a:rPr>
              <a:t>SQL Query</a:t>
            </a:r>
            <a:endParaRPr lang="en-IN" sz="2800" dirty="0">
              <a:solidFill>
                <a:schemeClr val="bg1"/>
              </a:solidFill>
            </a:endParaRPr>
          </a:p>
        </p:txBody>
      </p:sp>
      <p:sp>
        <p:nvSpPr>
          <p:cNvPr id="9" name="TextBox 8">
            <a:extLst>
              <a:ext uri="{FF2B5EF4-FFF2-40B4-BE49-F238E27FC236}">
                <a16:creationId xmlns:a16="http://schemas.microsoft.com/office/drawing/2014/main" id="{665E88E3-F2E7-3FD4-137E-408DEE8F5579}"/>
              </a:ext>
            </a:extLst>
          </p:cNvPr>
          <p:cNvSpPr txBox="1"/>
          <p:nvPr/>
        </p:nvSpPr>
        <p:spPr>
          <a:xfrm>
            <a:off x="7854045" y="1966845"/>
            <a:ext cx="4604657" cy="523220"/>
          </a:xfrm>
          <a:prstGeom prst="rect">
            <a:avLst/>
          </a:prstGeom>
          <a:noFill/>
        </p:spPr>
        <p:txBody>
          <a:bodyPr wrap="square" rtlCol="0">
            <a:spAutoFit/>
          </a:bodyPr>
          <a:lstStyle/>
          <a:p>
            <a:r>
              <a:rPr lang="en-US" sz="2800" dirty="0">
                <a:solidFill>
                  <a:schemeClr val="bg1"/>
                </a:solidFill>
              </a:rPr>
              <a:t>Visuals</a:t>
            </a:r>
            <a:endParaRPr lang="en-IN" sz="2800" dirty="0">
              <a:solidFill>
                <a:schemeClr val="bg1"/>
              </a:solidFill>
            </a:endParaRPr>
          </a:p>
        </p:txBody>
      </p:sp>
      <p:sp>
        <p:nvSpPr>
          <p:cNvPr id="10" name="TextBox 9">
            <a:extLst>
              <a:ext uri="{FF2B5EF4-FFF2-40B4-BE49-F238E27FC236}">
                <a16:creationId xmlns:a16="http://schemas.microsoft.com/office/drawing/2014/main" id="{8E1E5786-BA46-E048-F35D-53AFC2887570}"/>
              </a:ext>
            </a:extLst>
          </p:cNvPr>
          <p:cNvSpPr txBox="1"/>
          <p:nvPr/>
        </p:nvSpPr>
        <p:spPr>
          <a:xfrm>
            <a:off x="408215" y="7102929"/>
            <a:ext cx="4604657" cy="523220"/>
          </a:xfrm>
          <a:prstGeom prst="rect">
            <a:avLst/>
          </a:prstGeom>
          <a:noFill/>
        </p:spPr>
        <p:txBody>
          <a:bodyPr wrap="square" rtlCol="0">
            <a:spAutoFit/>
          </a:bodyPr>
          <a:lstStyle/>
          <a:p>
            <a:r>
              <a:rPr lang="en-US" sz="2800" dirty="0">
                <a:solidFill>
                  <a:schemeClr val="bg1"/>
                </a:solidFill>
              </a:rPr>
              <a:t>Conclusion</a:t>
            </a:r>
            <a:endParaRPr lang="en-IN" sz="2800" dirty="0">
              <a:solidFill>
                <a:schemeClr val="bg1"/>
              </a:solidFill>
            </a:endParaRPr>
          </a:p>
        </p:txBody>
      </p:sp>
      <p:pic>
        <p:nvPicPr>
          <p:cNvPr id="6" name="Picture 5">
            <a:extLst>
              <a:ext uri="{FF2B5EF4-FFF2-40B4-BE49-F238E27FC236}">
                <a16:creationId xmlns:a16="http://schemas.microsoft.com/office/drawing/2014/main" id="{8E17782F-27A9-6F6C-F68C-605B4DFD4FEA}"/>
              </a:ext>
            </a:extLst>
          </p:cNvPr>
          <p:cNvPicPr>
            <a:picLocks noChangeAspect="1"/>
          </p:cNvPicPr>
          <p:nvPr/>
        </p:nvPicPr>
        <p:blipFill>
          <a:blip r:embed="rId5"/>
          <a:stretch>
            <a:fillRect/>
          </a:stretch>
        </p:blipFill>
        <p:spPr>
          <a:xfrm>
            <a:off x="408214" y="2490066"/>
            <a:ext cx="7183890" cy="4612862"/>
          </a:xfrm>
          <a:prstGeom prst="rect">
            <a:avLst/>
          </a:prstGeom>
        </p:spPr>
      </p:pic>
      <p:pic>
        <p:nvPicPr>
          <p:cNvPr id="12" name="Picture 11">
            <a:extLst>
              <a:ext uri="{FF2B5EF4-FFF2-40B4-BE49-F238E27FC236}">
                <a16:creationId xmlns:a16="http://schemas.microsoft.com/office/drawing/2014/main" id="{FB735B32-5269-6D1F-F9F8-11672DB628FC}"/>
              </a:ext>
            </a:extLst>
          </p:cNvPr>
          <p:cNvPicPr>
            <a:picLocks noChangeAspect="1"/>
          </p:cNvPicPr>
          <p:nvPr/>
        </p:nvPicPr>
        <p:blipFill>
          <a:blip r:embed="rId6"/>
          <a:stretch>
            <a:fillRect/>
          </a:stretch>
        </p:blipFill>
        <p:spPr>
          <a:xfrm>
            <a:off x="7674850" y="2480923"/>
            <a:ext cx="10204935" cy="4620986"/>
          </a:xfrm>
          <a:prstGeom prst="rect">
            <a:avLst/>
          </a:prstGeom>
        </p:spPr>
      </p:pic>
    </p:spTree>
    <p:extLst>
      <p:ext uri="{BB962C8B-B14F-4D97-AF65-F5344CB8AC3E}">
        <p14:creationId xmlns:p14="http://schemas.microsoft.com/office/powerpoint/2010/main" val="2124866887"/>
      </p:ext>
    </p:extLst>
  </p:cSld>
  <p:clrMapOvr>
    <a:masterClrMapping/>
  </p:clrMapOvr>
  <p:transition spd="slow">
    <p:push/>
  </p:transition>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545454"/>
        </a:solidFill>
        <a:effectLst/>
      </p:bgPr>
    </p:bg>
    <p:spTree>
      <p:nvGrpSpPr>
        <p:cNvPr id="1" name="Shape 387">
          <a:extLst>
            <a:ext uri="{FF2B5EF4-FFF2-40B4-BE49-F238E27FC236}">
              <a16:creationId xmlns:a16="http://schemas.microsoft.com/office/drawing/2014/main" id="{AB3A5AAE-C9FD-0113-9FE4-BBE32B82CDC2}"/>
            </a:ext>
          </a:extLst>
        </p:cNvPr>
        <p:cNvGrpSpPr/>
        <p:nvPr/>
      </p:nvGrpSpPr>
      <p:grpSpPr>
        <a:xfrm>
          <a:off x="0" y="0"/>
          <a:ext cx="0" cy="0"/>
          <a:chOff x="0" y="0"/>
          <a:chExt cx="0" cy="0"/>
        </a:xfrm>
      </p:grpSpPr>
      <p:pic>
        <p:nvPicPr>
          <p:cNvPr id="388" name="Google Shape;388;p30">
            <a:extLst>
              <a:ext uri="{FF2B5EF4-FFF2-40B4-BE49-F238E27FC236}">
                <a16:creationId xmlns:a16="http://schemas.microsoft.com/office/drawing/2014/main" id="{DE2C6779-853F-651F-8040-0CF031AABB51}"/>
              </a:ext>
            </a:extLst>
          </p:cNvPr>
          <p:cNvPicPr preferRelativeResize="0"/>
          <p:nvPr/>
        </p:nvPicPr>
        <p:blipFill rotWithShape="1">
          <a:blip r:embed="rId3">
            <a:alphaModFix/>
          </a:blip>
          <a:srcRect b="38867"/>
          <a:stretch/>
        </p:blipFill>
        <p:spPr>
          <a:xfrm>
            <a:off x="7306125" y="6956974"/>
            <a:ext cx="5792123" cy="3330025"/>
          </a:xfrm>
          <a:prstGeom prst="rect">
            <a:avLst/>
          </a:prstGeom>
          <a:noFill/>
          <a:ln>
            <a:noFill/>
          </a:ln>
        </p:spPr>
      </p:pic>
      <p:pic>
        <p:nvPicPr>
          <p:cNvPr id="389" name="Google Shape;389;p30">
            <a:extLst>
              <a:ext uri="{FF2B5EF4-FFF2-40B4-BE49-F238E27FC236}">
                <a16:creationId xmlns:a16="http://schemas.microsoft.com/office/drawing/2014/main" id="{44D8E43B-8F2D-A47C-61A2-FA081B3ED4DC}"/>
              </a:ext>
            </a:extLst>
          </p:cNvPr>
          <p:cNvPicPr preferRelativeResize="0"/>
          <p:nvPr/>
        </p:nvPicPr>
        <p:blipFill rotWithShape="1">
          <a:blip r:embed="rId4">
            <a:alphaModFix/>
          </a:blip>
          <a:srcRect r="56049"/>
          <a:stretch/>
        </p:blipFill>
        <p:spPr>
          <a:xfrm>
            <a:off x="15744847" y="0"/>
            <a:ext cx="2543149" cy="10287002"/>
          </a:xfrm>
          <a:prstGeom prst="rect">
            <a:avLst/>
          </a:prstGeom>
          <a:noFill/>
          <a:ln>
            <a:noFill/>
          </a:ln>
        </p:spPr>
      </p:pic>
      <p:sp>
        <p:nvSpPr>
          <p:cNvPr id="390" name="Google Shape;390;p30">
            <a:extLst>
              <a:ext uri="{FF2B5EF4-FFF2-40B4-BE49-F238E27FC236}">
                <a16:creationId xmlns:a16="http://schemas.microsoft.com/office/drawing/2014/main" id="{306503D7-0199-00E8-94E8-45F6DBE36297}"/>
              </a:ext>
            </a:extLst>
          </p:cNvPr>
          <p:cNvSpPr/>
          <p:nvPr/>
        </p:nvSpPr>
        <p:spPr>
          <a:xfrm>
            <a:off x="146957" y="1714500"/>
            <a:ext cx="17994085" cy="8572500"/>
          </a:xfrm>
          <a:custGeom>
            <a:avLst/>
            <a:gdLst/>
            <a:ahLst/>
            <a:cxnLst/>
            <a:rect l="l" t="t" r="r" b="b"/>
            <a:pathLst>
              <a:path w="1980647" h="1466569" extrusionOk="0">
                <a:moveTo>
                  <a:pt x="30884" y="0"/>
                </a:moveTo>
                <a:lnTo>
                  <a:pt x="1949763" y="0"/>
                </a:lnTo>
                <a:cubicBezTo>
                  <a:pt x="1966820" y="0"/>
                  <a:pt x="1980647" y="13827"/>
                  <a:pt x="1980647" y="30884"/>
                </a:cubicBezTo>
                <a:lnTo>
                  <a:pt x="1980647" y="1435684"/>
                </a:lnTo>
                <a:cubicBezTo>
                  <a:pt x="1980647" y="1443875"/>
                  <a:pt x="1977393" y="1451731"/>
                  <a:pt x="1971601" y="1457523"/>
                </a:cubicBezTo>
                <a:cubicBezTo>
                  <a:pt x="1965809" y="1463315"/>
                  <a:pt x="1957954" y="1466569"/>
                  <a:pt x="1949763" y="1466569"/>
                </a:cubicBezTo>
                <a:lnTo>
                  <a:pt x="30884" y="1466569"/>
                </a:lnTo>
                <a:cubicBezTo>
                  <a:pt x="13827" y="1466569"/>
                  <a:pt x="0" y="1452741"/>
                  <a:pt x="0" y="1435684"/>
                </a:cubicBezTo>
                <a:lnTo>
                  <a:pt x="0" y="30884"/>
                </a:lnTo>
                <a:cubicBezTo>
                  <a:pt x="0" y="22693"/>
                  <a:pt x="3254" y="14838"/>
                  <a:pt x="9046" y="9046"/>
                </a:cubicBezTo>
                <a:cubicBezTo>
                  <a:pt x="14838" y="3254"/>
                  <a:pt x="22693" y="0"/>
                  <a:pt x="30884" y="0"/>
                </a:cubicBezTo>
                <a:close/>
              </a:path>
            </a:pathLst>
          </a:custGeom>
          <a:solidFill>
            <a:srgbClr val="1313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 name="Google Shape;407;p31">
            <a:extLst>
              <a:ext uri="{FF2B5EF4-FFF2-40B4-BE49-F238E27FC236}">
                <a16:creationId xmlns:a16="http://schemas.microsoft.com/office/drawing/2014/main" id="{733ACE83-A7D1-9DB9-CF8E-D2F1EFB8B022}"/>
              </a:ext>
            </a:extLst>
          </p:cNvPr>
          <p:cNvSpPr/>
          <p:nvPr/>
        </p:nvSpPr>
        <p:spPr>
          <a:xfrm>
            <a:off x="230648" y="361024"/>
            <a:ext cx="17910394" cy="992453"/>
          </a:xfrm>
          <a:custGeom>
            <a:avLst/>
            <a:gdLst/>
            <a:ahLst/>
            <a:cxnLst/>
            <a:rect l="l" t="t" r="r" b="b"/>
            <a:pathLst>
              <a:path w="2216815" h="621229" extrusionOk="0">
                <a:moveTo>
                  <a:pt x="27594" y="0"/>
                </a:moveTo>
                <a:lnTo>
                  <a:pt x="2189221" y="0"/>
                </a:lnTo>
                <a:cubicBezTo>
                  <a:pt x="2204461" y="0"/>
                  <a:pt x="2216815" y="12354"/>
                  <a:pt x="2216815" y="27594"/>
                </a:cubicBezTo>
                <a:lnTo>
                  <a:pt x="2216815" y="593635"/>
                </a:lnTo>
                <a:cubicBezTo>
                  <a:pt x="2216815" y="600954"/>
                  <a:pt x="2213908" y="607972"/>
                  <a:pt x="2208733" y="613147"/>
                </a:cubicBezTo>
                <a:cubicBezTo>
                  <a:pt x="2203559" y="618322"/>
                  <a:pt x="2196540" y="621229"/>
                  <a:pt x="2189221" y="621229"/>
                </a:cubicBezTo>
                <a:lnTo>
                  <a:pt x="27594" y="621229"/>
                </a:lnTo>
                <a:cubicBezTo>
                  <a:pt x="20276" y="621229"/>
                  <a:pt x="13257" y="618322"/>
                  <a:pt x="8082" y="613147"/>
                </a:cubicBezTo>
                <a:cubicBezTo>
                  <a:pt x="2907" y="607972"/>
                  <a:pt x="0" y="600954"/>
                  <a:pt x="0" y="593635"/>
                </a:cubicBezTo>
                <a:lnTo>
                  <a:pt x="0" y="27594"/>
                </a:lnTo>
                <a:cubicBezTo>
                  <a:pt x="0" y="20276"/>
                  <a:pt x="2907" y="13257"/>
                  <a:pt x="8082" y="8082"/>
                </a:cubicBezTo>
                <a:cubicBezTo>
                  <a:pt x="13257" y="2907"/>
                  <a:pt x="20276" y="0"/>
                  <a:pt x="27594" y="0"/>
                </a:cubicBezTo>
                <a:close/>
              </a:path>
            </a:pathLst>
          </a:custGeom>
          <a:solidFill>
            <a:schemeClr val="accent1">
              <a:lumMod val="20000"/>
              <a:lumOff val="80000"/>
            </a:schemeClr>
          </a:solidFill>
          <a:ln>
            <a:noFill/>
          </a:ln>
        </p:spPr>
        <p:txBody>
          <a:bodyPr spcFirstLastPara="1" wrap="square" lIns="91425" tIns="91425" rIns="91425" bIns="91425" anchor="ctr" anchorCtr="0">
            <a:noAutofit/>
          </a:bodyPr>
          <a:lstStyle/>
          <a:p>
            <a:pPr algn="l"/>
            <a:r>
              <a:rPr lang="en-US" sz="3600" b="0" i="0">
                <a:solidFill>
                  <a:srgbClr val="24292E"/>
                </a:solidFill>
                <a:effectLst/>
                <a:latin typeface="Plus Jakarta Sans"/>
              </a:rPr>
              <a:t>How does supplier performance vary across different product categories or departments? Can we visualize this using stacked bar charts or grouped column charts?</a:t>
            </a:r>
          </a:p>
        </p:txBody>
      </p:sp>
      <p:sp>
        <p:nvSpPr>
          <p:cNvPr id="4" name="Rectangle 3">
            <a:extLst>
              <a:ext uri="{FF2B5EF4-FFF2-40B4-BE49-F238E27FC236}">
                <a16:creationId xmlns:a16="http://schemas.microsoft.com/office/drawing/2014/main" id="{38239A24-5E5A-A18D-5F6E-590816855831}"/>
              </a:ext>
            </a:extLst>
          </p:cNvPr>
          <p:cNvSpPr/>
          <p:nvPr/>
        </p:nvSpPr>
        <p:spPr>
          <a:xfrm>
            <a:off x="408215" y="2481943"/>
            <a:ext cx="7183891" cy="462098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5E178833-8731-05A7-5D32-1D0CAC14B049}"/>
              </a:ext>
            </a:extLst>
          </p:cNvPr>
          <p:cNvSpPr/>
          <p:nvPr/>
        </p:nvSpPr>
        <p:spPr>
          <a:xfrm>
            <a:off x="7659471" y="2481944"/>
            <a:ext cx="10220315" cy="4620986"/>
          </a:xfrm>
          <a:prstGeom prst="rect">
            <a:avLst/>
          </a:prstGeom>
          <a:solidFill>
            <a:schemeClr val="accent4">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Flowchart: Alternate Process 6">
            <a:extLst>
              <a:ext uri="{FF2B5EF4-FFF2-40B4-BE49-F238E27FC236}">
                <a16:creationId xmlns:a16="http://schemas.microsoft.com/office/drawing/2014/main" id="{118AC9E8-701C-6A62-7011-D9C93E12FE54}"/>
              </a:ext>
            </a:extLst>
          </p:cNvPr>
          <p:cNvSpPr/>
          <p:nvPr/>
        </p:nvSpPr>
        <p:spPr>
          <a:xfrm>
            <a:off x="274140" y="7618028"/>
            <a:ext cx="17739718" cy="2462024"/>
          </a:xfrm>
          <a:prstGeom prst="flowChartAlternateProcess">
            <a:avLst/>
          </a:prstGeom>
          <a:solidFill>
            <a:schemeClr val="accent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b="1" dirty="0">
                <a:solidFill>
                  <a:schemeClr val="tx1"/>
                </a:solidFill>
              </a:rPr>
              <a:t>Plutzer </a:t>
            </a:r>
            <a:r>
              <a:rPr lang="en-US" sz="1600" b="1" dirty="0" err="1">
                <a:solidFill>
                  <a:schemeClr val="tx1"/>
                </a:solidFill>
              </a:rPr>
              <a:t>Lebensmittelgroßmärkte</a:t>
            </a:r>
            <a:r>
              <a:rPr lang="en-US" sz="1600" b="1" dirty="0">
                <a:solidFill>
                  <a:schemeClr val="tx1"/>
                </a:solidFill>
              </a:rPr>
              <a:t> AG is a major contributor:</a:t>
            </a:r>
          </a:p>
          <a:p>
            <a:r>
              <a:rPr lang="en-US" sz="1600" dirty="0">
                <a:solidFill>
                  <a:schemeClr val="tx1"/>
                </a:solidFill>
              </a:rPr>
              <a:t>This supplier delivers products across almost all categories, indicating a broad product </a:t>
            </a:r>
            <a:r>
              <a:rPr lang="en-US" sz="1600" dirty="0" err="1">
                <a:solidFill>
                  <a:schemeClr val="tx1"/>
                </a:solidFill>
              </a:rPr>
              <a:t>range.Their</a:t>
            </a:r>
            <a:r>
              <a:rPr lang="en-US" sz="1600" dirty="0">
                <a:solidFill>
                  <a:schemeClr val="tx1"/>
                </a:solidFill>
              </a:rPr>
              <a:t> extensive category presence likely leads to higher total sales and consistent performance.</a:t>
            </a:r>
          </a:p>
          <a:p>
            <a:r>
              <a:rPr lang="en-US" sz="1600" b="1" dirty="0">
                <a:solidFill>
                  <a:schemeClr val="tx1"/>
                </a:solidFill>
              </a:rPr>
              <a:t>Gai </a:t>
            </a:r>
            <a:r>
              <a:rPr lang="en-US" sz="1600" b="1" dirty="0" err="1">
                <a:solidFill>
                  <a:schemeClr val="tx1"/>
                </a:solidFill>
              </a:rPr>
              <a:t>pâturage</a:t>
            </a:r>
            <a:r>
              <a:rPr lang="en-US" sz="1600" b="1" dirty="0">
                <a:solidFill>
                  <a:schemeClr val="tx1"/>
                </a:solidFill>
              </a:rPr>
              <a:t> stands out in Dairy Products:</a:t>
            </a:r>
          </a:p>
          <a:p>
            <a:r>
              <a:rPr lang="en-US" sz="1600" dirty="0">
                <a:solidFill>
                  <a:schemeClr val="tx1"/>
                </a:solidFill>
              </a:rPr>
              <a:t>They are a top performer focused solely on Dairy </a:t>
            </a:r>
            <a:r>
              <a:rPr lang="en-US" sz="1600" dirty="0" err="1">
                <a:solidFill>
                  <a:schemeClr val="tx1"/>
                </a:solidFill>
              </a:rPr>
              <a:t>Products.The</a:t>
            </a:r>
            <a:r>
              <a:rPr lang="en-US" sz="1600" dirty="0">
                <a:solidFill>
                  <a:schemeClr val="tx1"/>
                </a:solidFill>
              </a:rPr>
              <a:t> high quantity supplied suggests they handle a large volume of orders in that category.</a:t>
            </a:r>
          </a:p>
          <a:p>
            <a:r>
              <a:rPr lang="en-US" sz="1600" b="1" dirty="0">
                <a:solidFill>
                  <a:schemeClr val="tx1"/>
                </a:solidFill>
              </a:rPr>
              <a:t>Dairy Products suppliers overall show strong performance:</a:t>
            </a:r>
          </a:p>
          <a:p>
            <a:r>
              <a:rPr lang="en-US" sz="1600" dirty="0">
                <a:solidFill>
                  <a:schemeClr val="tx1"/>
                </a:solidFill>
              </a:rPr>
              <a:t>Most companies supplying Dairy Products, like Norske </a:t>
            </a:r>
            <a:r>
              <a:rPr lang="en-US" sz="1600" dirty="0" err="1">
                <a:solidFill>
                  <a:schemeClr val="tx1"/>
                </a:solidFill>
              </a:rPr>
              <a:t>Meierier</a:t>
            </a:r>
            <a:r>
              <a:rPr lang="en-US" sz="1600" dirty="0">
                <a:solidFill>
                  <a:schemeClr val="tx1"/>
                </a:solidFill>
              </a:rPr>
              <a:t> and Gai </a:t>
            </a:r>
            <a:r>
              <a:rPr lang="en-US" sz="1600" dirty="0" err="1">
                <a:solidFill>
                  <a:schemeClr val="tx1"/>
                </a:solidFill>
              </a:rPr>
              <a:t>pâturage</a:t>
            </a:r>
            <a:r>
              <a:rPr lang="en-US" sz="1600" dirty="0">
                <a:solidFill>
                  <a:schemeClr val="tx1"/>
                </a:solidFill>
              </a:rPr>
              <a:t>, have high order volumes, implying steady demand in that department.</a:t>
            </a:r>
          </a:p>
          <a:p>
            <a:r>
              <a:rPr lang="en-US" sz="1600" b="1" dirty="0">
                <a:solidFill>
                  <a:schemeClr val="tx1"/>
                </a:solidFill>
              </a:rPr>
              <a:t>Niche suppliers (fewer than 2 categories) often perform well</a:t>
            </a:r>
            <a:r>
              <a:rPr lang="en-US" sz="1600" dirty="0">
                <a:solidFill>
                  <a:schemeClr val="tx1"/>
                </a:solidFill>
              </a:rPr>
              <a:t>:</a:t>
            </a:r>
          </a:p>
          <a:p>
            <a:r>
              <a:rPr lang="en-US" sz="1600" dirty="0">
                <a:solidFill>
                  <a:schemeClr val="tx1"/>
                </a:solidFill>
              </a:rPr>
              <a:t>Suppliers specializing in one or two categories tend to show focused efficiency and high output, indicating strength in specialization.</a:t>
            </a:r>
            <a:endParaRPr lang="en-IN" sz="1600" dirty="0">
              <a:solidFill>
                <a:schemeClr val="tx1"/>
              </a:solidFill>
            </a:endParaRPr>
          </a:p>
        </p:txBody>
      </p:sp>
      <p:sp>
        <p:nvSpPr>
          <p:cNvPr id="8" name="TextBox 7">
            <a:extLst>
              <a:ext uri="{FF2B5EF4-FFF2-40B4-BE49-F238E27FC236}">
                <a16:creationId xmlns:a16="http://schemas.microsoft.com/office/drawing/2014/main" id="{01E41BE4-E01B-3403-4A44-7E6CF8EBBF20}"/>
              </a:ext>
            </a:extLst>
          </p:cNvPr>
          <p:cNvSpPr txBox="1"/>
          <p:nvPr/>
        </p:nvSpPr>
        <p:spPr>
          <a:xfrm>
            <a:off x="340850" y="1958723"/>
            <a:ext cx="4604657" cy="523220"/>
          </a:xfrm>
          <a:prstGeom prst="rect">
            <a:avLst/>
          </a:prstGeom>
          <a:noFill/>
        </p:spPr>
        <p:txBody>
          <a:bodyPr wrap="square" rtlCol="0">
            <a:spAutoFit/>
          </a:bodyPr>
          <a:lstStyle/>
          <a:p>
            <a:r>
              <a:rPr lang="en-US" sz="2800" dirty="0">
                <a:solidFill>
                  <a:schemeClr val="bg1"/>
                </a:solidFill>
              </a:rPr>
              <a:t>SQL Query</a:t>
            </a:r>
            <a:endParaRPr lang="en-IN" sz="2800" dirty="0">
              <a:solidFill>
                <a:schemeClr val="bg1"/>
              </a:solidFill>
            </a:endParaRPr>
          </a:p>
        </p:txBody>
      </p:sp>
      <p:sp>
        <p:nvSpPr>
          <p:cNvPr id="9" name="TextBox 8">
            <a:extLst>
              <a:ext uri="{FF2B5EF4-FFF2-40B4-BE49-F238E27FC236}">
                <a16:creationId xmlns:a16="http://schemas.microsoft.com/office/drawing/2014/main" id="{12C06436-A11C-5050-2DCE-EFE394B999D0}"/>
              </a:ext>
            </a:extLst>
          </p:cNvPr>
          <p:cNvSpPr txBox="1"/>
          <p:nvPr/>
        </p:nvSpPr>
        <p:spPr>
          <a:xfrm>
            <a:off x="7854045" y="1966845"/>
            <a:ext cx="4604657" cy="523220"/>
          </a:xfrm>
          <a:prstGeom prst="rect">
            <a:avLst/>
          </a:prstGeom>
          <a:noFill/>
        </p:spPr>
        <p:txBody>
          <a:bodyPr wrap="square" rtlCol="0">
            <a:spAutoFit/>
          </a:bodyPr>
          <a:lstStyle/>
          <a:p>
            <a:r>
              <a:rPr lang="en-US" sz="2800" dirty="0">
                <a:solidFill>
                  <a:schemeClr val="bg1"/>
                </a:solidFill>
              </a:rPr>
              <a:t>Visuals</a:t>
            </a:r>
            <a:endParaRPr lang="en-IN" sz="2800" dirty="0">
              <a:solidFill>
                <a:schemeClr val="bg1"/>
              </a:solidFill>
            </a:endParaRPr>
          </a:p>
        </p:txBody>
      </p:sp>
      <p:sp>
        <p:nvSpPr>
          <p:cNvPr id="10" name="TextBox 9">
            <a:extLst>
              <a:ext uri="{FF2B5EF4-FFF2-40B4-BE49-F238E27FC236}">
                <a16:creationId xmlns:a16="http://schemas.microsoft.com/office/drawing/2014/main" id="{69088230-E76B-FB18-9090-CEC8E16C1138}"/>
              </a:ext>
            </a:extLst>
          </p:cNvPr>
          <p:cNvSpPr txBox="1"/>
          <p:nvPr/>
        </p:nvSpPr>
        <p:spPr>
          <a:xfrm>
            <a:off x="408215" y="7102929"/>
            <a:ext cx="4604657" cy="523220"/>
          </a:xfrm>
          <a:prstGeom prst="rect">
            <a:avLst/>
          </a:prstGeom>
          <a:noFill/>
        </p:spPr>
        <p:txBody>
          <a:bodyPr wrap="square" rtlCol="0">
            <a:spAutoFit/>
          </a:bodyPr>
          <a:lstStyle/>
          <a:p>
            <a:r>
              <a:rPr lang="en-US" sz="2800" dirty="0">
                <a:solidFill>
                  <a:schemeClr val="bg1"/>
                </a:solidFill>
              </a:rPr>
              <a:t>Conclusion</a:t>
            </a:r>
            <a:endParaRPr lang="en-IN" sz="2800" dirty="0">
              <a:solidFill>
                <a:schemeClr val="bg1"/>
              </a:solidFill>
            </a:endParaRPr>
          </a:p>
        </p:txBody>
      </p:sp>
      <p:pic>
        <p:nvPicPr>
          <p:cNvPr id="6" name="Picture 5">
            <a:extLst>
              <a:ext uri="{FF2B5EF4-FFF2-40B4-BE49-F238E27FC236}">
                <a16:creationId xmlns:a16="http://schemas.microsoft.com/office/drawing/2014/main" id="{47AC8CBE-A7A1-D17F-C54E-BE733A5E1AA2}"/>
              </a:ext>
            </a:extLst>
          </p:cNvPr>
          <p:cNvPicPr>
            <a:picLocks noChangeAspect="1"/>
          </p:cNvPicPr>
          <p:nvPr/>
        </p:nvPicPr>
        <p:blipFill>
          <a:blip r:embed="rId5"/>
          <a:stretch>
            <a:fillRect/>
          </a:stretch>
        </p:blipFill>
        <p:spPr>
          <a:xfrm>
            <a:off x="437500" y="2512893"/>
            <a:ext cx="7154606" cy="4590034"/>
          </a:xfrm>
          <a:prstGeom prst="rect">
            <a:avLst/>
          </a:prstGeom>
        </p:spPr>
      </p:pic>
      <p:pic>
        <p:nvPicPr>
          <p:cNvPr id="12" name="Picture 11">
            <a:extLst>
              <a:ext uri="{FF2B5EF4-FFF2-40B4-BE49-F238E27FC236}">
                <a16:creationId xmlns:a16="http://schemas.microsoft.com/office/drawing/2014/main" id="{22CAC301-3A3E-E1BF-4E05-94CAF7DE09D7}"/>
              </a:ext>
            </a:extLst>
          </p:cNvPr>
          <p:cNvPicPr>
            <a:picLocks noChangeAspect="1"/>
          </p:cNvPicPr>
          <p:nvPr/>
        </p:nvPicPr>
        <p:blipFill>
          <a:blip r:embed="rId6"/>
          <a:stretch>
            <a:fillRect/>
          </a:stretch>
        </p:blipFill>
        <p:spPr>
          <a:xfrm>
            <a:off x="7677284" y="2490066"/>
            <a:ext cx="10173215" cy="4612862"/>
          </a:xfrm>
          <a:prstGeom prst="rect">
            <a:avLst/>
          </a:prstGeom>
        </p:spPr>
      </p:pic>
    </p:spTree>
    <p:extLst>
      <p:ext uri="{BB962C8B-B14F-4D97-AF65-F5344CB8AC3E}">
        <p14:creationId xmlns:p14="http://schemas.microsoft.com/office/powerpoint/2010/main" val="2290680652"/>
      </p:ext>
    </p:extLst>
  </p:cSld>
  <p:clrMapOvr>
    <a:masterClrMapping/>
  </p:clrMapOvr>
  <p:transition spd="slow">
    <p:push/>
  </p:transition>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545454"/>
        </a:solidFill>
        <a:effectLst/>
      </p:bgPr>
    </p:bg>
    <p:spTree>
      <p:nvGrpSpPr>
        <p:cNvPr id="1" name="Shape 387">
          <a:extLst>
            <a:ext uri="{FF2B5EF4-FFF2-40B4-BE49-F238E27FC236}">
              <a16:creationId xmlns:a16="http://schemas.microsoft.com/office/drawing/2014/main" id="{6C885DB7-C566-DD86-CC11-2D114ACA9B53}"/>
            </a:ext>
          </a:extLst>
        </p:cNvPr>
        <p:cNvGrpSpPr/>
        <p:nvPr/>
      </p:nvGrpSpPr>
      <p:grpSpPr>
        <a:xfrm>
          <a:off x="0" y="0"/>
          <a:ext cx="0" cy="0"/>
          <a:chOff x="0" y="0"/>
          <a:chExt cx="0" cy="0"/>
        </a:xfrm>
      </p:grpSpPr>
      <p:pic>
        <p:nvPicPr>
          <p:cNvPr id="388" name="Google Shape;388;p30">
            <a:extLst>
              <a:ext uri="{FF2B5EF4-FFF2-40B4-BE49-F238E27FC236}">
                <a16:creationId xmlns:a16="http://schemas.microsoft.com/office/drawing/2014/main" id="{EA0614D7-DEA0-46BE-236F-73E263E3F56B}"/>
              </a:ext>
            </a:extLst>
          </p:cNvPr>
          <p:cNvPicPr preferRelativeResize="0"/>
          <p:nvPr/>
        </p:nvPicPr>
        <p:blipFill rotWithShape="1">
          <a:blip r:embed="rId3">
            <a:alphaModFix/>
          </a:blip>
          <a:srcRect b="38867"/>
          <a:stretch/>
        </p:blipFill>
        <p:spPr>
          <a:xfrm>
            <a:off x="7306125" y="6956974"/>
            <a:ext cx="5792123" cy="3330025"/>
          </a:xfrm>
          <a:prstGeom prst="rect">
            <a:avLst/>
          </a:prstGeom>
          <a:noFill/>
          <a:ln>
            <a:noFill/>
          </a:ln>
        </p:spPr>
      </p:pic>
      <p:pic>
        <p:nvPicPr>
          <p:cNvPr id="389" name="Google Shape;389;p30">
            <a:extLst>
              <a:ext uri="{FF2B5EF4-FFF2-40B4-BE49-F238E27FC236}">
                <a16:creationId xmlns:a16="http://schemas.microsoft.com/office/drawing/2014/main" id="{1125BDCF-3027-7DA7-3D8C-4AB2D6187869}"/>
              </a:ext>
            </a:extLst>
          </p:cNvPr>
          <p:cNvPicPr preferRelativeResize="0"/>
          <p:nvPr/>
        </p:nvPicPr>
        <p:blipFill rotWithShape="1">
          <a:blip r:embed="rId4">
            <a:alphaModFix/>
          </a:blip>
          <a:srcRect r="56049"/>
          <a:stretch/>
        </p:blipFill>
        <p:spPr>
          <a:xfrm>
            <a:off x="15744847" y="0"/>
            <a:ext cx="2543149" cy="10287002"/>
          </a:xfrm>
          <a:prstGeom prst="rect">
            <a:avLst/>
          </a:prstGeom>
          <a:noFill/>
          <a:ln>
            <a:noFill/>
          </a:ln>
        </p:spPr>
      </p:pic>
      <p:sp>
        <p:nvSpPr>
          <p:cNvPr id="390" name="Google Shape;390;p30">
            <a:extLst>
              <a:ext uri="{FF2B5EF4-FFF2-40B4-BE49-F238E27FC236}">
                <a16:creationId xmlns:a16="http://schemas.microsoft.com/office/drawing/2014/main" id="{23AF2C78-EC37-E9DB-68C4-41E85D86EF5C}"/>
              </a:ext>
            </a:extLst>
          </p:cNvPr>
          <p:cNvSpPr/>
          <p:nvPr/>
        </p:nvSpPr>
        <p:spPr>
          <a:xfrm>
            <a:off x="146957" y="1714500"/>
            <a:ext cx="17994085" cy="8572500"/>
          </a:xfrm>
          <a:custGeom>
            <a:avLst/>
            <a:gdLst/>
            <a:ahLst/>
            <a:cxnLst/>
            <a:rect l="l" t="t" r="r" b="b"/>
            <a:pathLst>
              <a:path w="1980647" h="1466569" extrusionOk="0">
                <a:moveTo>
                  <a:pt x="30884" y="0"/>
                </a:moveTo>
                <a:lnTo>
                  <a:pt x="1949763" y="0"/>
                </a:lnTo>
                <a:cubicBezTo>
                  <a:pt x="1966820" y="0"/>
                  <a:pt x="1980647" y="13827"/>
                  <a:pt x="1980647" y="30884"/>
                </a:cubicBezTo>
                <a:lnTo>
                  <a:pt x="1980647" y="1435684"/>
                </a:lnTo>
                <a:cubicBezTo>
                  <a:pt x="1980647" y="1443875"/>
                  <a:pt x="1977393" y="1451731"/>
                  <a:pt x="1971601" y="1457523"/>
                </a:cubicBezTo>
                <a:cubicBezTo>
                  <a:pt x="1965809" y="1463315"/>
                  <a:pt x="1957954" y="1466569"/>
                  <a:pt x="1949763" y="1466569"/>
                </a:cubicBezTo>
                <a:lnTo>
                  <a:pt x="30884" y="1466569"/>
                </a:lnTo>
                <a:cubicBezTo>
                  <a:pt x="13827" y="1466569"/>
                  <a:pt x="0" y="1452741"/>
                  <a:pt x="0" y="1435684"/>
                </a:cubicBezTo>
                <a:lnTo>
                  <a:pt x="0" y="30884"/>
                </a:lnTo>
                <a:cubicBezTo>
                  <a:pt x="0" y="22693"/>
                  <a:pt x="3254" y="14838"/>
                  <a:pt x="9046" y="9046"/>
                </a:cubicBezTo>
                <a:cubicBezTo>
                  <a:pt x="14838" y="3254"/>
                  <a:pt x="22693" y="0"/>
                  <a:pt x="30884" y="0"/>
                </a:cubicBezTo>
                <a:close/>
              </a:path>
            </a:pathLst>
          </a:custGeom>
          <a:solidFill>
            <a:srgbClr val="1313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 name="Google Shape;407;p31">
            <a:extLst>
              <a:ext uri="{FF2B5EF4-FFF2-40B4-BE49-F238E27FC236}">
                <a16:creationId xmlns:a16="http://schemas.microsoft.com/office/drawing/2014/main" id="{B3BC5795-1A5E-85E6-18FC-305E74EB76F2}"/>
              </a:ext>
            </a:extLst>
          </p:cNvPr>
          <p:cNvSpPr/>
          <p:nvPr/>
        </p:nvSpPr>
        <p:spPr>
          <a:xfrm>
            <a:off x="230648" y="361024"/>
            <a:ext cx="17910394" cy="992453"/>
          </a:xfrm>
          <a:custGeom>
            <a:avLst/>
            <a:gdLst/>
            <a:ahLst/>
            <a:cxnLst/>
            <a:rect l="l" t="t" r="r" b="b"/>
            <a:pathLst>
              <a:path w="2216815" h="621229" extrusionOk="0">
                <a:moveTo>
                  <a:pt x="27594" y="0"/>
                </a:moveTo>
                <a:lnTo>
                  <a:pt x="2189221" y="0"/>
                </a:lnTo>
                <a:cubicBezTo>
                  <a:pt x="2204461" y="0"/>
                  <a:pt x="2216815" y="12354"/>
                  <a:pt x="2216815" y="27594"/>
                </a:cubicBezTo>
                <a:lnTo>
                  <a:pt x="2216815" y="593635"/>
                </a:lnTo>
                <a:cubicBezTo>
                  <a:pt x="2216815" y="600954"/>
                  <a:pt x="2213908" y="607972"/>
                  <a:pt x="2208733" y="613147"/>
                </a:cubicBezTo>
                <a:cubicBezTo>
                  <a:pt x="2203559" y="618322"/>
                  <a:pt x="2196540" y="621229"/>
                  <a:pt x="2189221" y="621229"/>
                </a:cubicBezTo>
                <a:lnTo>
                  <a:pt x="27594" y="621229"/>
                </a:lnTo>
                <a:cubicBezTo>
                  <a:pt x="20276" y="621229"/>
                  <a:pt x="13257" y="618322"/>
                  <a:pt x="8082" y="613147"/>
                </a:cubicBezTo>
                <a:cubicBezTo>
                  <a:pt x="2907" y="607972"/>
                  <a:pt x="0" y="600954"/>
                  <a:pt x="0" y="593635"/>
                </a:cubicBezTo>
                <a:lnTo>
                  <a:pt x="0" y="27594"/>
                </a:lnTo>
                <a:cubicBezTo>
                  <a:pt x="0" y="20276"/>
                  <a:pt x="2907" y="13257"/>
                  <a:pt x="8082" y="8082"/>
                </a:cubicBezTo>
                <a:cubicBezTo>
                  <a:pt x="13257" y="2907"/>
                  <a:pt x="20276" y="0"/>
                  <a:pt x="27594" y="0"/>
                </a:cubicBezTo>
                <a:close/>
              </a:path>
            </a:pathLst>
          </a:custGeom>
          <a:solidFill>
            <a:schemeClr val="accent1">
              <a:lumMod val="20000"/>
              <a:lumOff val="80000"/>
            </a:schemeClr>
          </a:solidFill>
          <a:ln>
            <a:noFill/>
          </a:ln>
        </p:spPr>
        <p:txBody>
          <a:bodyPr spcFirstLastPara="1" wrap="square" lIns="91425" tIns="91425" rIns="91425" bIns="91425" anchor="ctr" anchorCtr="0">
            <a:noAutofit/>
          </a:bodyPr>
          <a:lstStyle/>
          <a:p>
            <a:pPr algn="l"/>
            <a:r>
              <a:rPr lang="en-US" sz="3600" b="0" i="0">
                <a:solidFill>
                  <a:srgbClr val="24292E"/>
                </a:solidFill>
                <a:effectLst/>
                <a:latin typeface="Plus Jakarta Sans"/>
              </a:rPr>
              <a:t>Can we identify any trends or patterns in supplier costs or pricing structures through visualizations? How can this information be used for procurement optimization?</a:t>
            </a:r>
          </a:p>
        </p:txBody>
      </p:sp>
      <p:sp>
        <p:nvSpPr>
          <p:cNvPr id="4" name="Rectangle 3">
            <a:extLst>
              <a:ext uri="{FF2B5EF4-FFF2-40B4-BE49-F238E27FC236}">
                <a16:creationId xmlns:a16="http://schemas.microsoft.com/office/drawing/2014/main" id="{0624970E-F14D-3BB5-7383-C18BAC37F9B9}"/>
              </a:ext>
            </a:extLst>
          </p:cNvPr>
          <p:cNvSpPr/>
          <p:nvPr/>
        </p:nvSpPr>
        <p:spPr>
          <a:xfrm>
            <a:off x="408215" y="2481943"/>
            <a:ext cx="7183891" cy="462098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02D2EAA0-5646-608F-0F4F-A64FA196D297}"/>
              </a:ext>
            </a:extLst>
          </p:cNvPr>
          <p:cNvSpPr/>
          <p:nvPr/>
        </p:nvSpPr>
        <p:spPr>
          <a:xfrm>
            <a:off x="7659471" y="2481944"/>
            <a:ext cx="10220315" cy="4620986"/>
          </a:xfrm>
          <a:prstGeom prst="rect">
            <a:avLst/>
          </a:prstGeom>
          <a:solidFill>
            <a:schemeClr val="accent4">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Flowchart: Alternate Process 6">
            <a:extLst>
              <a:ext uri="{FF2B5EF4-FFF2-40B4-BE49-F238E27FC236}">
                <a16:creationId xmlns:a16="http://schemas.microsoft.com/office/drawing/2014/main" id="{AECD6024-B744-877E-D9FA-4418324EEDEF}"/>
              </a:ext>
            </a:extLst>
          </p:cNvPr>
          <p:cNvSpPr/>
          <p:nvPr/>
        </p:nvSpPr>
        <p:spPr>
          <a:xfrm>
            <a:off x="274140" y="7618028"/>
            <a:ext cx="17739718" cy="2462024"/>
          </a:xfrm>
          <a:prstGeom prst="flowChartAlternateProcess">
            <a:avLst/>
          </a:prstGeom>
          <a:solidFill>
            <a:schemeClr val="accent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buNone/>
            </a:pPr>
            <a:r>
              <a:rPr lang="en-US" sz="2400" dirty="0">
                <a:solidFill>
                  <a:schemeClr val="tx1"/>
                </a:solidFill>
              </a:rPr>
              <a:t>Suppliers charging higher unit prices generally result in higher average order values. Procurement from premium suppliers increases overall order cost. </a:t>
            </a:r>
          </a:p>
          <a:p>
            <a:pPr>
              <a:buNone/>
            </a:pPr>
            <a:r>
              <a:rPr lang="en-US" sz="2400" dirty="0">
                <a:solidFill>
                  <a:schemeClr val="tx1"/>
                </a:solidFill>
              </a:rPr>
              <a:t>"These are premium suppliers. Evaluate if the product quality justifies their cost or consider negotiating prices or alternatives." </a:t>
            </a:r>
          </a:p>
          <a:p>
            <a:pPr>
              <a:buNone/>
            </a:pPr>
            <a:r>
              <a:rPr lang="en-US" sz="2400" dirty="0">
                <a:solidFill>
                  <a:schemeClr val="tx1"/>
                </a:solidFill>
              </a:rPr>
              <a:t>"Svensk </a:t>
            </a:r>
            <a:r>
              <a:rPr lang="en-US" sz="2400" dirty="0" err="1">
                <a:solidFill>
                  <a:schemeClr val="tx1"/>
                </a:solidFill>
              </a:rPr>
              <a:t>Sjöföda</a:t>
            </a:r>
            <a:r>
              <a:rPr lang="en-US" sz="2400" dirty="0">
                <a:solidFill>
                  <a:schemeClr val="tx1"/>
                </a:solidFill>
              </a:rPr>
              <a:t> AB has an extremely high </a:t>
            </a:r>
            <a:r>
              <a:rPr lang="en-US" sz="2400" dirty="0" err="1">
                <a:solidFill>
                  <a:schemeClr val="tx1"/>
                </a:solidFill>
              </a:rPr>
              <a:t>AvgOrderValue</a:t>
            </a:r>
            <a:r>
              <a:rPr lang="en-US" sz="2400" dirty="0">
                <a:solidFill>
                  <a:schemeClr val="tx1"/>
                </a:solidFill>
              </a:rPr>
              <a:t> compared to its </a:t>
            </a:r>
            <a:r>
              <a:rPr lang="en-US" sz="2400" dirty="0" err="1">
                <a:solidFill>
                  <a:schemeClr val="tx1"/>
                </a:solidFill>
              </a:rPr>
              <a:t>AvgUnitPrice</a:t>
            </a:r>
            <a:r>
              <a:rPr lang="en-US" sz="2400" dirty="0">
                <a:solidFill>
                  <a:schemeClr val="tx1"/>
                </a:solidFill>
              </a:rPr>
              <a:t>.</a:t>
            </a:r>
          </a:p>
          <a:p>
            <a:r>
              <a:rPr lang="en-US" sz="2400" dirty="0">
                <a:solidFill>
                  <a:schemeClr val="tx1"/>
                </a:solidFill>
              </a:rPr>
              <a:t>This could indicate bulk purchases or special discounts—worth investigating for further procurement opportunities."</a:t>
            </a:r>
          </a:p>
          <a:p>
            <a:pPr algn="ctr"/>
            <a:endParaRPr lang="en-IN" sz="2400" dirty="0">
              <a:solidFill>
                <a:schemeClr val="tx1"/>
              </a:solidFill>
            </a:endParaRPr>
          </a:p>
        </p:txBody>
      </p:sp>
      <p:sp>
        <p:nvSpPr>
          <p:cNvPr id="8" name="TextBox 7">
            <a:extLst>
              <a:ext uri="{FF2B5EF4-FFF2-40B4-BE49-F238E27FC236}">
                <a16:creationId xmlns:a16="http://schemas.microsoft.com/office/drawing/2014/main" id="{8FB83309-E406-863A-9560-CCA019A37A0F}"/>
              </a:ext>
            </a:extLst>
          </p:cNvPr>
          <p:cNvSpPr txBox="1"/>
          <p:nvPr/>
        </p:nvSpPr>
        <p:spPr>
          <a:xfrm>
            <a:off x="340850" y="1958723"/>
            <a:ext cx="4604657" cy="523220"/>
          </a:xfrm>
          <a:prstGeom prst="rect">
            <a:avLst/>
          </a:prstGeom>
          <a:noFill/>
        </p:spPr>
        <p:txBody>
          <a:bodyPr wrap="square" rtlCol="0">
            <a:spAutoFit/>
          </a:bodyPr>
          <a:lstStyle/>
          <a:p>
            <a:r>
              <a:rPr lang="en-US" sz="2800" dirty="0">
                <a:solidFill>
                  <a:schemeClr val="bg1"/>
                </a:solidFill>
              </a:rPr>
              <a:t>SQL Query</a:t>
            </a:r>
            <a:endParaRPr lang="en-IN" sz="2800" dirty="0">
              <a:solidFill>
                <a:schemeClr val="bg1"/>
              </a:solidFill>
            </a:endParaRPr>
          </a:p>
        </p:txBody>
      </p:sp>
      <p:sp>
        <p:nvSpPr>
          <p:cNvPr id="9" name="TextBox 8">
            <a:extLst>
              <a:ext uri="{FF2B5EF4-FFF2-40B4-BE49-F238E27FC236}">
                <a16:creationId xmlns:a16="http://schemas.microsoft.com/office/drawing/2014/main" id="{C56795F9-041E-0439-F116-E6DD4C3F239E}"/>
              </a:ext>
            </a:extLst>
          </p:cNvPr>
          <p:cNvSpPr txBox="1"/>
          <p:nvPr/>
        </p:nvSpPr>
        <p:spPr>
          <a:xfrm>
            <a:off x="7854045" y="1966845"/>
            <a:ext cx="4604657" cy="523220"/>
          </a:xfrm>
          <a:prstGeom prst="rect">
            <a:avLst/>
          </a:prstGeom>
          <a:noFill/>
        </p:spPr>
        <p:txBody>
          <a:bodyPr wrap="square" rtlCol="0">
            <a:spAutoFit/>
          </a:bodyPr>
          <a:lstStyle/>
          <a:p>
            <a:r>
              <a:rPr lang="en-US" sz="2800" dirty="0">
                <a:solidFill>
                  <a:schemeClr val="bg1"/>
                </a:solidFill>
              </a:rPr>
              <a:t>Visuals</a:t>
            </a:r>
            <a:endParaRPr lang="en-IN" sz="2800" dirty="0">
              <a:solidFill>
                <a:schemeClr val="bg1"/>
              </a:solidFill>
            </a:endParaRPr>
          </a:p>
        </p:txBody>
      </p:sp>
      <p:sp>
        <p:nvSpPr>
          <p:cNvPr id="10" name="TextBox 9">
            <a:extLst>
              <a:ext uri="{FF2B5EF4-FFF2-40B4-BE49-F238E27FC236}">
                <a16:creationId xmlns:a16="http://schemas.microsoft.com/office/drawing/2014/main" id="{DC42F157-35D3-195E-315F-64CE45DF0EB9}"/>
              </a:ext>
            </a:extLst>
          </p:cNvPr>
          <p:cNvSpPr txBox="1"/>
          <p:nvPr/>
        </p:nvSpPr>
        <p:spPr>
          <a:xfrm>
            <a:off x="408215" y="7102929"/>
            <a:ext cx="4604657" cy="523220"/>
          </a:xfrm>
          <a:prstGeom prst="rect">
            <a:avLst/>
          </a:prstGeom>
          <a:noFill/>
        </p:spPr>
        <p:txBody>
          <a:bodyPr wrap="square" rtlCol="0">
            <a:spAutoFit/>
          </a:bodyPr>
          <a:lstStyle/>
          <a:p>
            <a:r>
              <a:rPr lang="en-US" sz="2800" dirty="0">
                <a:solidFill>
                  <a:schemeClr val="bg1"/>
                </a:solidFill>
              </a:rPr>
              <a:t>Conclusion</a:t>
            </a:r>
            <a:endParaRPr lang="en-IN" sz="2800" dirty="0">
              <a:solidFill>
                <a:schemeClr val="bg1"/>
              </a:solidFill>
            </a:endParaRPr>
          </a:p>
        </p:txBody>
      </p:sp>
      <p:pic>
        <p:nvPicPr>
          <p:cNvPr id="6" name="Picture 5">
            <a:extLst>
              <a:ext uri="{FF2B5EF4-FFF2-40B4-BE49-F238E27FC236}">
                <a16:creationId xmlns:a16="http://schemas.microsoft.com/office/drawing/2014/main" id="{08E3EAB0-C882-2016-C9F7-7BAD75831850}"/>
              </a:ext>
            </a:extLst>
          </p:cNvPr>
          <p:cNvPicPr>
            <a:picLocks noChangeAspect="1"/>
          </p:cNvPicPr>
          <p:nvPr/>
        </p:nvPicPr>
        <p:blipFill>
          <a:blip r:embed="rId5"/>
          <a:stretch>
            <a:fillRect/>
          </a:stretch>
        </p:blipFill>
        <p:spPr>
          <a:xfrm>
            <a:off x="443495" y="2490065"/>
            <a:ext cx="7148611" cy="4541793"/>
          </a:xfrm>
          <a:prstGeom prst="rect">
            <a:avLst/>
          </a:prstGeom>
        </p:spPr>
      </p:pic>
      <p:pic>
        <p:nvPicPr>
          <p:cNvPr id="12" name="Picture 11">
            <a:extLst>
              <a:ext uri="{FF2B5EF4-FFF2-40B4-BE49-F238E27FC236}">
                <a16:creationId xmlns:a16="http://schemas.microsoft.com/office/drawing/2014/main" id="{F8E07256-E27D-A7D0-416D-9B04DE459AA9}"/>
              </a:ext>
            </a:extLst>
          </p:cNvPr>
          <p:cNvPicPr>
            <a:picLocks noChangeAspect="1"/>
          </p:cNvPicPr>
          <p:nvPr/>
        </p:nvPicPr>
        <p:blipFill>
          <a:blip r:embed="rId6"/>
          <a:stretch>
            <a:fillRect/>
          </a:stretch>
        </p:blipFill>
        <p:spPr>
          <a:xfrm>
            <a:off x="7659471" y="2496795"/>
            <a:ext cx="10185034" cy="4620986"/>
          </a:xfrm>
          <a:prstGeom prst="rect">
            <a:avLst/>
          </a:prstGeom>
        </p:spPr>
      </p:pic>
    </p:spTree>
    <p:extLst>
      <p:ext uri="{BB962C8B-B14F-4D97-AF65-F5344CB8AC3E}">
        <p14:creationId xmlns:p14="http://schemas.microsoft.com/office/powerpoint/2010/main" val="152843154"/>
      </p:ext>
    </p:extLst>
  </p:cSld>
  <p:clrMapOvr>
    <a:masterClrMapping/>
  </p:clrMapOvr>
  <p:transition spd="slow">
    <p:push/>
  </p:transition>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131314"/>
        </a:solidFill>
        <a:effectLst/>
      </p:bgPr>
    </p:bg>
    <p:spTree>
      <p:nvGrpSpPr>
        <p:cNvPr id="1" name="Shape 208"/>
        <p:cNvGrpSpPr/>
        <p:nvPr/>
      </p:nvGrpSpPr>
      <p:grpSpPr>
        <a:xfrm>
          <a:off x="0" y="0"/>
          <a:ext cx="0" cy="0"/>
          <a:chOff x="0" y="0"/>
          <a:chExt cx="0" cy="0"/>
        </a:xfrm>
      </p:grpSpPr>
      <p:pic>
        <p:nvPicPr>
          <p:cNvPr id="209" name="Google Shape;209;p18"/>
          <p:cNvPicPr preferRelativeResize="0"/>
          <p:nvPr/>
        </p:nvPicPr>
        <p:blipFill rotWithShape="1">
          <a:blip r:embed="rId3">
            <a:alphaModFix/>
          </a:blip>
          <a:srcRect t="42462"/>
          <a:stretch/>
        </p:blipFill>
        <p:spPr>
          <a:xfrm>
            <a:off x="3710875" y="4"/>
            <a:ext cx="10427049" cy="5038499"/>
          </a:xfrm>
          <a:prstGeom prst="rect">
            <a:avLst/>
          </a:prstGeom>
          <a:noFill/>
          <a:ln>
            <a:noFill/>
          </a:ln>
        </p:spPr>
      </p:pic>
      <p:grpSp>
        <p:nvGrpSpPr>
          <p:cNvPr id="210" name="Google Shape;210;p18"/>
          <p:cNvGrpSpPr/>
          <p:nvPr/>
        </p:nvGrpSpPr>
        <p:grpSpPr>
          <a:xfrm>
            <a:off x="6183715" y="6623908"/>
            <a:ext cx="5260170" cy="1099561"/>
            <a:chOff x="0" y="0"/>
            <a:chExt cx="7013560" cy="1466081"/>
          </a:xfrm>
        </p:grpSpPr>
        <p:sp>
          <p:nvSpPr>
            <p:cNvPr id="211" name="Google Shape;211;p18"/>
            <p:cNvSpPr/>
            <p:nvPr/>
          </p:nvSpPr>
          <p:spPr>
            <a:xfrm>
              <a:off x="0" y="0"/>
              <a:ext cx="7013560" cy="1466081"/>
            </a:xfrm>
            <a:custGeom>
              <a:avLst/>
              <a:gdLst/>
              <a:ahLst/>
              <a:cxnLst/>
              <a:rect l="l" t="t" r="r" b="b"/>
              <a:pathLst>
                <a:path w="1385395" h="289596" extrusionOk="0">
                  <a:moveTo>
                    <a:pt x="44154" y="0"/>
                  </a:moveTo>
                  <a:lnTo>
                    <a:pt x="1341241" y="0"/>
                  </a:lnTo>
                  <a:cubicBezTo>
                    <a:pt x="1352951" y="0"/>
                    <a:pt x="1364182" y="4652"/>
                    <a:pt x="1372462" y="12932"/>
                  </a:cubicBezTo>
                  <a:cubicBezTo>
                    <a:pt x="1380743" y="21213"/>
                    <a:pt x="1385395" y="32444"/>
                    <a:pt x="1385395" y="44154"/>
                  </a:cubicBezTo>
                  <a:lnTo>
                    <a:pt x="1385395" y="245442"/>
                  </a:lnTo>
                  <a:cubicBezTo>
                    <a:pt x="1385395" y="257153"/>
                    <a:pt x="1380743" y="268383"/>
                    <a:pt x="1372462" y="276664"/>
                  </a:cubicBezTo>
                  <a:cubicBezTo>
                    <a:pt x="1364182" y="284944"/>
                    <a:pt x="1352951" y="289596"/>
                    <a:pt x="1341241" y="289596"/>
                  </a:cubicBezTo>
                  <a:lnTo>
                    <a:pt x="44154" y="289596"/>
                  </a:lnTo>
                  <a:cubicBezTo>
                    <a:pt x="19768" y="289596"/>
                    <a:pt x="0" y="269828"/>
                    <a:pt x="0" y="245442"/>
                  </a:cubicBezTo>
                  <a:lnTo>
                    <a:pt x="0" y="44154"/>
                  </a:lnTo>
                  <a:cubicBezTo>
                    <a:pt x="0" y="32444"/>
                    <a:pt x="4652" y="21213"/>
                    <a:pt x="12932" y="12932"/>
                  </a:cubicBezTo>
                  <a:cubicBezTo>
                    <a:pt x="21213" y="4652"/>
                    <a:pt x="32444" y="0"/>
                    <a:pt x="44154" y="0"/>
                  </a:cubicBezTo>
                  <a:close/>
                </a:path>
              </a:pathLst>
            </a:custGeom>
            <a:solidFill>
              <a:srgbClr val="4A1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18"/>
            <p:cNvSpPr txBox="1"/>
            <p:nvPr/>
          </p:nvSpPr>
          <p:spPr>
            <a:xfrm>
              <a:off x="0" y="323889"/>
              <a:ext cx="7013560" cy="976421"/>
            </a:xfrm>
            <a:prstGeom prst="rect">
              <a:avLst/>
            </a:prstGeom>
            <a:noFill/>
            <a:ln>
              <a:noFill/>
            </a:ln>
          </p:spPr>
          <p:txBody>
            <a:bodyPr spcFirstLastPara="1" wrap="square" lIns="0" tIns="0" rIns="0" bIns="0" anchor="t" anchorCtr="0">
              <a:spAutoFit/>
            </a:bodyPr>
            <a:lstStyle/>
            <a:p>
              <a:pPr marL="0" marR="0" lvl="0" indent="0" algn="ctr" rtl="0">
                <a:lnSpc>
                  <a:spcPct val="140011"/>
                </a:lnSpc>
                <a:spcBef>
                  <a:spcPts val="0"/>
                </a:spcBef>
                <a:spcAft>
                  <a:spcPts val="0"/>
                </a:spcAft>
                <a:buNone/>
              </a:pPr>
              <a:r>
                <a:rPr lang="en-US" sz="3399" b="0" i="0" u="none" strike="noStrike" cap="none" dirty="0">
                  <a:solidFill>
                    <a:srgbClr val="FFFFFF"/>
                  </a:solidFill>
                  <a:latin typeface="Montserrat Medium"/>
                  <a:ea typeface="Montserrat Medium"/>
                  <a:cs typeface="Montserrat Medium"/>
                  <a:sym typeface="Montserrat Medium"/>
                </a:rPr>
                <a:t>From Dashboard </a:t>
              </a:r>
              <a:endParaRPr lang="en-US" dirty="0"/>
            </a:p>
          </p:txBody>
        </p:sp>
      </p:grpSp>
      <p:sp>
        <p:nvSpPr>
          <p:cNvPr id="213" name="Google Shape;213;p18"/>
          <p:cNvSpPr txBox="1"/>
          <p:nvPr/>
        </p:nvSpPr>
        <p:spPr>
          <a:xfrm>
            <a:off x="1439469" y="2563531"/>
            <a:ext cx="15409062" cy="4739759"/>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1000" dirty="0">
                <a:solidFill>
                  <a:srgbClr val="FFFFFF"/>
                </a:solidFill>
                <a:latin typeface="Michroma"/>
                <a:sym typeface="Michroma"/>
              </a:rPr>
              <a:t>Insights and Findings</a:t>
            </a:r>
            <a:endParaRPr dirty="0"/>
          </a:p>
        </p:txBody>
      </p:sp>
      <p:pic>
        <p:nvPicPr>
          <p:cNvPr id="214" name="Google Shape;214;p18"/>
          <p:cNvPicPr preferRelativeResize="0"/>
          <p:nvPr/>
        </p:nvPicPr>
        <p:blipFill rotWithShape="1">
          <a:blip r:embed="rId4">
            <a:alphaModFix/>
          </a:blip>
          <a:srcRect l="44379"/>
          <a:stretch/>
        </p:blipFill>
        <p:spPr>
          <a:xfrm>
            <a:off x="0" y="641850"/>
            <a:ext cx="3486424" cy="8794900"/>
          </a:xfrm>
          <a:prstGeom prst="rect">
            <a:avLst/>
          </a:prstGeom>
          <a:noFill/>
          <a:ln>
            <a:noFill/>
          </a:ln>
        </p:spPr>
      </p:pic>
      <p:pic>
        <p:nvPicPr>
          <p:cNvPr id="215" name="Google Shape;215;p18"/>
          <p:cNvPicPr preferRelativeResize="0"/>
          <p:nvPr/>
        </p:nvPicPr>
        <p:blipFill rotWithShape="1">
          <a:blip r:embed="rId4">
            <a:alphaModFix/>
          </a:blip>
          <a:srcRect r="30264"/>
          <a:stretch/>
        </p:blipFill>
        <p:spPr>
          <a:xfrm>
            <a:off x="13916725" y="641850"/>
            <a:ext cx="4371275" cy="8794900"/>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545454"/>
        </a:solidFill>
        <a:effectLst/>
      </p:bgPr>
    </p:bg>
    <p:spTree>
      <p:nvGrpSpPr>
        <p:cNvPr id="1" name="Shape 219">
          <a:extLst>
            <a:ext uri="{FF2B5EF4-FFF2-40B4-BE49-F238E27FC236}">
              <a16:creationId xmlns:a16="http://schemas.microsoft.com/office/drawing/2014/main" id="{12475FC2-9936-43AF-7B75-D16F1BC60C57}"/>
            </a:ext>
          </a:extLst>
        </p:cNvPr>
        <p:cNvGrpSpPr/>
        <p:nvPr/>
      </p:nvGrpSpPr>
      <p:grpSpPr>
        <a:xfrm>
          <a:off x="0" y="0"/>
          <a:ext cx="0" cy="0"/>
          <a:chOff x="0" y="0"/>
          <a:chExt cx="0" cy="0"/>
        </a:xfrm>
      </p:grpSpPr>
      <p:pic>
        <p:nvPicPr>
          <p:cNvPr id="220" name="Google Shape;220;p19">
            <a:extLst>
              <a:ext uri="{FF2B5EF4-FFF2-40B4-BE49-F238E27FC236}">
                <a16:creationId xmlns:a16="http://schemas.microsoft.com/office/drawing/2014/main" id="{272A3B1D-96F0-2826-78C3-EAAA5D8523AF}"/>
              </a:ext>
            </a:extLst>
          </p:cNvPr>
          <p:cNvPicPr preferRelativeResize="0"/>
          <p:nvPr/>
        </p:nvPicPr>
        <p:blipFill rotWithShape="1">
          <a:blip r:embed="rId3">
            <a:alphaModFix amt="29000"/>
          </a:blip>
          <a:srcRect r="26481"/>
          <a:stretch/>
        </p:blipFill>
        <p:spPr>
          <a:xfrm>
            <a:off x="11303541" y="1"/>
            <a:ext cx="6984460" cy="10287000"/>
          </a:xfrm>
          <a:prstGeom prst="rect">
            <a:avLst/>
          </a:prstGeom>
          <a:noFill/>
          <a:ln>
            <a:noFill/>
          </a:ln>
        </p:spPr>
      </p:pic>
      <p:sp>
        <p:nvSpPr>
          <p:cNvPr id="2" name="Rectangle: Diagonal Corners Rounded 1">
            <a:extLst>
              <a:ext uri="{FF2B5EF4-FFF2-40B4-BE49-F238E27FC236}">
                <a16:creationId xmlns:a16="http://schemas.microsoft.com/office/drawing/2014/main" id="{3C0278E9-6994-E7AA-8DFD-CCB74E07C834}"/>
              </a:ext>
            </a:extLst>
          </p:cNvPr>
          <p:cNvSpPr/>
          <p:nvPr/>
        </p:nvSpPr>
        <p:spPr>
          <a:xfrm>
            <a:off x="2490282" y="512202"/>
            <a:ext cx="14163472" cy="1284051"/>
          </a:xfrm>
          <a:prstGeom prst="round2Diag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6600" b="1" dirty="0">
                <a:solidFill>
                  <a:schemeClr val="accent6"/>
                </a:solidFill>
                <a:latin typeface="Bodoni MT" panose="02070603080606020203" pitchFamily="18" charset="0"/>
              </a:rPr>
              <a:t>Insights and Findings</a:t>
            </a:r>
          </a:p>
        </p:txBody>
      </p:sp>
      <p:sp>
        <p:nvSpPr>
          <p:cNvPr id="5" name="TextBox 4">
            <a:extLst>
              <a:ext uri="{FF2B5EF4-FFF2-40B4-BE49-F238E27FC236}">
                <a16:creationId xmlns:a16="http://schemas.microsoft.com/office/drawing/2014/main" id="{3AE9C40C-BF35-D53E-990C-EF8F7079DC55}"/>
              </a:ext>
            </a:extLst>
          </p:cNvPr>
          <p:cNvSpPr txBox="1"/>
          <p:nvPr/>
        </p:nvSpPr>
        <p:spPr>
          <a:xfrm>
            <a:off x="778213" y="2101174"/>
            <a:ext cx="6575898" cy="923330"/>
          </a:xfrm>
          <a:prstGeom prst="rect">
            <a:avLst/>
          </a:prstGeom>
          <a:noFill/>
        </p:spPr>
        <p:txBody>
          <a:bodyPr wrap="square">
            <a:spAutoFit/>
          </a:bodyPr>
          <a:lstStyle/>
          <a:p>
            <a:r>
              <a:rPr lang="en-IN" sz="5400" dirty="0">
                <a:solidFill>
                  <a:schemeClr val="accent2">
                    <a:lumMod val="90000"/>
                  </a:schemeClr>
                </a:solidFill>
              </a:rPr>
              <a:t>Top-Selling Products</a:t>
            </a:r>
          </a:p>
        </p:txBody>
      </p:sp>
      <p:sp>
        <p:nvSpPr>
          <p:cNvPr id="7" name="TextBox 6">
            <a:extLst>
              <a:ext uri="{FF2B5EF4-FFF2-40B4-BE49-F238E27FC236}">
                <a16:creationId xmlns:a16="http://schemas.microsoft.com/office/drawing/2014/main" id="{23F35CEA-F93F-0694-D0A3-DA122D6973A8}"/>
              </a:ext>
            </a:extLst>
          </p:cNvPr>
          <p:cNvSpPr txBox="1"/>
          <p:nvPr/>
        </p:nvSpPr>
        <p:spPr>
          <a:xfrm>
            <a:off x="2003899" y="3238513"/>
            <a:ext cx="14649855" cy="707886"/>
          </a:xfrm>
          <a:prstGeom prst="rect">
            <a:avLst/>
          </a:prstGeom>
          <a:noFill/>
        </p:spPr>
        <p:txBody>
          <a:bodyPr wrap="square">
            <a:spAutoFit/>
          </a:bodyPr>
          <a:lstStyle/>
          <a:p>
            <a:r>
              <a:rPr lang="en-US" sz="4000" dirty="0">
                <a:solidFill>
                  <a:schemeClr val="bg1"/>
                </a:solidFill>
              </a:rPr>
              <a:t>Identified top-performing products contributing the highest sales</a:t>
            </a:r>
            <a:endParaRPr lang="en-IN" sz="4000" dirty="0">
              <a:solidFill>
                <a:schemeClr val="bg1"/>
              </a:solidFill>
            </a:endParaRPr>
          </a:p>
        </p:txBody>
      </p:sp>
      <p:pic>
        <p:nvPicPr>
          <p:cNvPr id="11" name="Picture 10">
            <a:extLst>
              <a:ext uri="{FF2B5EF4-FFF2-40B4-BE49-F238E27FC236}">
                <a16:creationId xmlns:a16="http://schemas.microsoft.com/office/drawing/2014/main" id="{B2CBD558-230F-8056-12D3-05C6F270FF65}"/>
              </a:ext>
            </a:extLst>
          </p:cNvPr>
          <p:cNvPicPr>
            <a:picLocks noChangeAspect="1"/>
          </p:cNvPicPr>
          <p:nvPr/>
        </p:nvPicPr>
        <p:blipFill>
          <a:blip r:embed="rId4"/>
          <a:srcRect t="17023"/>
          <a:stretch/>
        </p:blipFill>
        <p:spPr>
          <a:xfrm>
            <a:off x="544749" y="4556240"/>
            <a:ext cx="12529225" cy="5120920"/>
          </a:xfrm>
          <a:prstGeom prst="rect">
            <a:avLst/>
          </a:prstGeom>
        </p:spPr>
      </p:pic>
      <p:pic>
        <p:nvPicPr>
          <p:cNvPr id="13" name="Picture 12" descr="A screenshot of a graph&#10;&#10;AI-generated content may be incorrect.">
            <a:extLst>
              <a:ext uri="{FF2B5EF4-FFF2-40B4-BE49-F238E27FC236}">
                <a16:creationId xmlns:a16="http://schemas.microsoft.com/office/drawing/2014/main" id="{5C79B3BC-2FE8-D85A-97E2-B75757534818}"/>
              </a:ext>
            </a:extLst>
          </p:cNvPr>
          <p:cNvPicPr>
            <a:picLocks noChangeAspect="1"/>
          </p:cNvPicPr>
          <p:nvPr/>
        </p:nvPicPr>
        <p:blipFill>
          <a:blip r:embed="rId5"/>
          <a:stretch>
            <a:fillRect/>
          </a:stretch>
        </p:blipFill>
        <p:spPr>
          <a:xfrm>
            <a:off x="13073974" y="4549409"/>
            <a:ext cx="5019473" cy="5127751"/>
          </a:xfrm>
          <a:prstGeom prst="rect">
            <a:avLst/>
          </a:prstGeom>
        </p:spPr>
      </p:pic>
    </p:spTree>
    <p:extLst>
      <p:ext uri="{BB962C8B-B14F-4D97-AF65-F5344CB8AC3E}">
        <p14:creationId xmlns:p14="http://schemas.microsoft.com/office/powerpoint/2010/main" val="2137231432"/>
      </p:ext>
    </p:extLst>
  </p:cSld>
  <p:clrMapOvr>
    <a:masterClrMapping/>
  </p:clrMapOvr>
  <p:transition spd="slow">
    <p:push/>
  </p:transition>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545454"/>
        </a:solidFill>
        <a:effectLst/>
      </p:bgPr>
    </p:bg>
    <p:spTree>
      <p:nvGrpSpPr>
        <p:cNvPr id="1" name="Shape 219">
          <a:extLst>
            <a:ext uri="{FF2B5EF4-FFF2-40B4-BE49-F238E27FC236}">
              <a16:creationId xmlns:a16="http://schemas.microsoft.com/office/drawing/2014/main" id="{B67B4C5C-6BCD-E312-2A56-BEB1F86B021D}"/>
            </a:ext>
          </a:extLst>
        </p:cNvPr>
        <p:cNvGrpSpPr/>
        <p:nvPr/>
      </p:nvGrpSpPr>
      <p:grpSpPr>
        <a:xfrm>
          <a:off x="0" y="0"/>
          <a:ext cx="0" cy="0"/>
          <a:chOff x="0" y="0"/>
          <a:chExt cx="0" cy="0"/>
        </a:xfrm>
      </p:grpSpPr>
      <p:pic>
        <p:nvPicPr>
          <p:cNvPr id="220" name="Google Shape;220;p19">
            <a:extLst>
              <a:ext uri="{FF2B5EF4-FFF2-40B4-BE49-F238E27FC236}">
                <a16:creationId xmlns:a16="http://schemas.microsoft.com/office/drawing/2014/main" id="{B5592E97-C656-DEB1-BCC6-3705F48DC21F}"/>
              </a:ext>
            </a:extLst>
          </p:cNvPr>
          <p:cNvPicPr preferRelativeResize="0"/>
          <p:nvPr/>
        </p:nvPicPr>
        <p:blipFill rotWithShape="1">
          <a:blip r:embed="rId3">
            <a:alphaModFix amt="29000"/>
          </a:blip>
          <a:srcRect r="26481"/>
          <a:stretch/>
        </p:blipFill>
        <p:spPr>
          <a:xfrm>
            <a:off x="11303541" y="1"/>
            <a:ext cx="6984460" cy="10287000"/>
          </a:xfrm>
          <a:prstGeom prst="rect">
            <a:avLst/>
          </a:prstGeom>
          <a:noFill/>
          <a:ln>
            <a:noFill/>
          </a:ln>
        </p:spPr>
      </p:pic>
      <p:sp>
        <p:nvSpPr>
          <p:cNvPr id="2" name="Rectangle: Diagonal Corners Rounded 1">
            <a:extLst>
              <a:ext uri="{FF2B5EF4-FFF2-40B4-BE49-F238E27FC236}">
                <a16:creationId xmlns:a16="http://schemas.microsoft.com/office/drawing/2014/main" id="{83195618-4689-3CF0-08E8-C1E53C8567F8}"/>
              </a:ext>
            </a:extLst>
          </p:cNvPr>
          <p:cNvSpPr/>
          <p:nvPr/>
        </p:nvSpPr>
        <p:spPr>
          <a:xfrm>
            <a:off x="2490282" y="408562"/>
            <a:ext cx="14163472" cy="1284051"/>
          </a:xfrm>
          <a:prstGeom prst="round2Diag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6600" b="1" dirty="0">
                <a:solidFill>
                  <a:schemeClr val="accent6"/>
                </a:solidFill>
                <a:latin typeface="Bodoni MT" panose="02070603080606020203" pitchFamily="18" charset="0"/>
              </a:rPr>
              <a:t>Insights and Findings</a:t>
            </a:r>
          </a:p>
        </p:txBody>
      </p:sp>
      <p:sp>
        <p:nvSpPr>
          <p:cNvPr id="5" name="TextBox 4">
            <a:extLst>
              <a:ext uri="{FF2B5EF4-FFF2-40B4-BE49-F238E27FC236}">
                <a16:creationId xmlns:a16="http://schemas.microsoft.com/office/drawing/2014/main" id="{7516ACCB-5E16-90BF-6D7F-BEF86DA38FF2}"/>
              </a:ext>
            </a:extLst>
          </p:cNvPr>
          <p:cNvSpPr txBox="1"/>
          <p:nvPr/>
        </p:nvSpPr>
        <p:spPr>
          <a:xfrm>
            <a:off x="778213" y="2101174"/>
            <a:ext cx="6575898" cy="2123658"/>
          </a:xfrm>
          <a:prstGeom prst="rect">
            <a:avLst/>
          </a:prstGeom>
          <a:noFill/>
        </p:spPr>
        <p:txBody>
          <a:bodyPr wrap="square">
            <a:spAutoFit/>
          </a:bodyPr>
          <a:lstStyle>
            <a:defPPr marR="0" lvl="0" algn="l" rtl="0">
              <a:lnSpc>
                <a:spcPct val="100000"/>
              </a:lnSpc>
              <a:spcBef>
                <a:spcPts val="0"/>
              </a:spcBef>
              <a:spcAft>
                <a:spcPts val="0"/>
              </a:spcAft>
            </a:defPPr>
            <a:lvl1pPr>
              <a:defRPr sz="5400">
                <a:solidFill>
                  <a:schemeClr val="accent2">
                    <a:lumMod val="90000"/>
                  </a:schemeClr>
                </a:solidFill>
              </a:defRPr>
            </a:lvl1pPr>
          </a:lstStyle>
          <a:p>
            <a:r>
              <a:rPr lang="en-IN" dirty="0"/>
              <a:t>Peak Sales Periods</a:t>
            </a:r>
          </a:p>
        </p:txBody>
      </p:sp>
      <p:sp>
        <p:nvSpPr>
          <p:cNvPr id="7" name="TextBox 6">
            <a:extLst>
              <a:ext uri="{FF2B5EF4-FFF2-40B4-BE49-F238E27FC236}">
                <a16:creationId xmlns:a16="http://schemas.microsoft.com/office/drawing/2014/main" id="{9F381566-4A07-B450-21A5-04BD71465271}"/>
              </a:ext>
            </a:extLst>
          </p:cNvPr>
          <p:cNvSpPr txBox="1"/>
          <p:nvPr/>
        </p:nvSpPr>
        <p:spPr>
          <a:xfrm>
            <a:off x="2003899" y="3024504"/>
            <a:ext cx="14649855" cy="1569660"/>
          </a:xfrm>
          <a:prstGeom prst="rect">
            <a:avLst/>
          </a:prstGeom>
          <a:noFill/>
        </p:spPr>
        <p:txBody>
          <a:bodyPr wrap="square">
            <a:spAutoFit/>
          </a:bodyPr>
          <a:lstStyle>
            <a:defPPr marR="0" lvl="0" algn="l" rtl="0">
              <a:lnSpc>
                <a:spcPct val="100000"/>
              </a:lnSpc>
              <a:spcBef>
                <a:spcPts val="0"/>
              </a:spcBef>
              <a:spcAft>
                <a:spcPts val="0"/>
              </a:spcAft>
            </a:defPPr>
            <a:lvl1pPr>
              <a:defRPr sz="4000">
                <a:solidFill>
                  <a:schemeClr val="accent3"/>
                </a:solidFill>
              </a:defRPr>
            </a:lvl1pPr>
          </a:lstStyle>
          <a:p>
            <a:r>
              <a:rPr lang="en-US" dirty="0">
                <a:solidFill>
                  <a:schemeClr val="bg1"/>
                </a:solidFill>
              </a:rPr>
              <a:t>Discovered specific months and quarters with sales spikes</a:t>
            </a:r>
            <a:endParaRPr lang="en-IN" dirty="0">
              <a:solidFill>
                <a:schemeClr val="bg1"/>
              </a:solidFill>
            </a:endParaRPr>
          </a:p>
        </p:txBody>
      </p:sp>
      <p:pic>
        <p:nvPicPr>
          <p:cNvPr id="4" name="Picture 3">
            <a:extLst>
              <a:ext uri="{FF2B5EF4-FFF2-40B4-BE49-F238E27FC236}">
                <a16:creationId xmlns:a16="http://schemas.microsoft.com/office/drawing/2014/main" id="{50162176-1407-11AE-01B0-2D5BDB9735EF}"/>
              </a:ext>
            </a:extLst>
          </p:cNvPr>
          <p:cNvPicPr>
            <a:picLocks noChangeAspect="1"/>
          </p:cNvPicPr>
          <p:nvPr/>
        </p:nvPicPr>
        <p:blipFill>
          <a:blip r:embed="rId4"/>
          <a:stretch>
            <a:fillRect/>
          </a:stretch>
        </p:blipFill>
        <p:spPr>
          <a:xfrm>
            <a:off x="234397" y="4044393"/>
            <a:ext cx="12277684" cy="5930604"/>
          </a:xfrm>
          <a:prstGeom prst="rect">
            <a:avLst/>
          </a:prstGeom>
        </p:spPr>
      </p:pic>
      <p:pic>
        <p:nvPicPr>
          <p:cNvPr id="8" name="Picture 7">
            <a:extLst>
              <a:ext uri="{FF2B5EF4-FFF2-40B4-BE49-F238E27FC236}">
                <a16:creationId xmlns:a16="http://schemas.microsoft.com/office/drawing/2014/main" id="{73799B19-03C5-E833-1676-6D6F9B82933B}"/>
              </a:ext>
            </a:extLst>
          </p:cNvPr>
          <p:cNvPicPr>
            <a:picLocks noChangeAspect="1"/>
          </p:cNvPicPr>
          <p:nvPr/>
        </p:nvPicPr>
        <p:blipFill>
          <a:blip r:embed="rId5"/>
          <a:stretch>
            <a:fillRect/>
          </a:stretch>
        </p:blipFill>
        <p:spPr>
          <a:xfrm>
            <a:off x="12691509" y="4044393"/>
            <a:ext cx="5417064" cy="5930604"/>
          </a:xfrm>
          <a:prstGeom prst="rect">
            <a:avLst/>
          </a:prstGeom>
        </p:spPr>
      </p:pic>
    </p:spTree>
    <p:extLst>
      <p:ext uri="{BB962C8B-B14F-4D97-AF65-F5344CB8AC3E}">
        <p14:creationId xmlns:p14="http://schemas.microsoft.com/office/powerpoint/2010/main" val="1635531320"/>
      </p:ext>
    </p:extLst>
  </p:cSld>
  <p:clrMapOvr>
    <a:masterClrMapping/>
  </p:clrMapOvr>
  <p:transition spd="slow">
    <p:push/>
  </p:transition>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545454"/>
        </a:solidFill>
        <a:effectLst/>
      </p:bgPr>
    </p:bg>
    <p:spTree>
      <p:nvGrpSpPr>
        <p:cNvPr id="1" name="Shape 219">
          <a:extLst>
            <a:ext uri="{FF2B5EF4-FFF2-40B4-BE49-F238E27FC236}">
              <a16:creationId xmlns:a16="http://schemas.microsoft.com/office/drawing/2014/main" id="{5B857CA6-C5AD-BF5C-5C4C-1F5DDEFBC9F6}"/>
            </a:ext>
          </a:extLst>
        </p:cNvPr>
        <p:cNvGrpSpPr/>
        <p:nvPr/>
      </p:nvGrpSpPr>
      <p:grpSpPr>
        <a:xfrm>
          <a:off x="0" y="0"/>
          <a:ext cx="0" cy="0"/>
          <a:chOff x="0" y="0"/>
          <a:chExt cx="0" cy="0"/>
        </a:xfrm>
      </p:grpSpPr>
      <p:pic>
        <p:nvPicPr>
          <p:cNvPr id="220" name="Google Shape;220;p19">
            <a:extLst>
              <a:ext uri="{FF2B5EF4-FFF2-40B4-BE49-F238E27FC236}">
                <a16:creationId xmlns:a16="http://schemas.microsoft.com/office/drawing/2014/main" id="{310BBC89-465B-695C-EE3C-5BBA959D9FC8}"/>
              </a:ext>
            </a:extLst>
          </p:cNvPr>
          <p:cNvPicPr preferRelativeResize="0"/>
          <p:nvPr/>
        </p:nvPicPr>
        <p:blipFill rotWithShape="1">
          <a:blip r:embed="rId3">
            <a:alphaModFix amt="29000"/>
          </a:blip>
          <a:srcRect r="26481"/>
          <a:stretch/>
        </p:blipFill>
        <p:spPr>
          <a:xfrm>
            <a:off x="11303541" y="1"/>
            <a:ext cx="6984460" cy="10287000"/>
          </a:xfrm>
          <a:prstGeom prst="rect">
            <a:avLst/>
          </a:prstGeom>
          <a:noFill/>
          <a:ln>
            <a:noFill/>
          </a:ln>
        </p:spPr>
      </p:pic>
      <p:sp>
        <p:nvSpPr>
          <p:cNvPr id="2" name="Rectangle: Diagonal Corners Rounded 1">
            <a:extLst>
              <a:ext uri="{FF2B5EF4-FFF2-40B4-BE49-F238E27FC236}">
                <a16:creationId xmlns:a16="http://schemas.microsoft.com/office/drawing/2014/main" id="{86DFB64E-E113-D9B1-6BFE-BCA94BA72928}"/>
              </a:ext>
            </a:extLst>
          </p:cNvPr>
          <p:cNvSpPr/>
          <p:nvPr/>
        </p:nvSpPr>
        <p:spPr>
          <a:xfrm>
            <a:off x="2490282" y="408562"/>
            <a:ext cx="14163472" cy="1284051"/>
          </a:xfrm>
          <a:prstGeom prst="round2Diag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6600" b="1" dirty="0">
                <a:solidFill>
                  <a:schemeClr val="accent6"/>
                </a:solidFill>
                <a:latin typeface="Bodoni MT" panose="02070603080606020203" pitchFamily="18" charset="0"/>
              </a:rPr>
              <a:t>Insights and Findings</a:t>
            </a:r>
          </a:p>
        </p:txBody>
      </p:sp>
      <p:sp>
        <p:nvSpPr>
          <p:cNvPr id="5" name="TextBox 4">
            <a:extLst>
              <a:ext uri="{FF2B5EF4-FFF2-40B4-BE49-F238E27FC236}">
                <a16:creationId xmlns:a16="http://schemas.microsoft.com/office/drawing/2014/main" id="{68534279-71A9-1299-9377-26A85FDA7B27}"/>
              </a:ext>
            </a:extLst>
          </p:cNvPr>
          <p:cNvSpPr txBox="1"/>
          <p:nvPr/>
        </p:nvSpPr>
        <p:spPr>
          <a:xfrm>
            <a:off x="778213" y="2101174"/>
            <a:ext cx="7665396" cy="923330"/>
          </a:xfrm>
          <a:prstGeom prst="rect">
            <a:avLst/>
          </a:prstGeom>
          <a:noFill/>
        </p:spPr>
        <p:txBody>
          <a:bodyPr wrap="square">
            <a:spAutoFit/>
          </a:bodyPr>
          <a:lstStyle>
            <a:defPPr marR="0" lvl="0" algn="l" rtl="0">
              <a:lnSpc>
                <a:spcPct val="100000"/>
              </a:lnSpc>
              <a:spcBef>
                <a:spcPts val="0"/>
              </a:spcBef>
              <a:spcAft>
                <a:spcPts val="0"/>
              </a:spcAft>
            </a:defPPr>
            <a:lvl1pPr>
              <a:defRPr sz="5400">
                <a:solidFill>
                  <a:schemeClr val="accent2">
                    <a:lumMod val="90000"/>
                  </a:schemeClr>
                </a:solidFill>
              </a:defRPr>
            </a:lvl1pPr>
          </a:lstStyle>
          <a:p>
            <a:r>
              <a:rPr lang="en-IN" dirty="0"/>
              <a:t>Employee Performance</a:t>
            </a:r>
          </a:p>
        </p:txBody>
      </p:sp>
      <p:sp>
        <p:nvSpPr>
          <p:cNvPr id="7" name="TextBox 6">
            <a:extLst>
              <a:ext uri="{FF2B5EF4-FFF2-40B4-BE49-F238E27FC236}">
                <a16:creationId xmlns:a16="http://schemas.microsoft.com/office/drawing/2014/main" id="{C4B57D76-7A52-0236-8EBF-C618EBF6F099}"/>
              </a:ext>
            </a:extLst>
          </p:cNvPr>
          <p:cNvSpPr txBox="1"/>
          <p:nvPr/>
        </p:nvSpPr>
        <p:spPr>
          <a:xfrm>
            <a:off x="2003899" y="3024504"/>
            <a:ext cx="15505888" cy="707886"/>
          </a:xfrm>
          <a:prstGeom prst="rect">
            <a:avLst/>
          </a:prstGeom>
          <a:noFill/>
        </p:spPr>
        <p:txBody>
          <a:bodyPr wrap="square">
            <a:spAutoFit/>
          </a:bodyPr>
          <a:lstStyle>
            <a:defPPr marR="0" lvl="0" algn="l" rtl="0">
              <a:lnSpc>
                <a:spcPct val="100000"/>
              </a:lnSpc>
              <a:spcBef>
                <a:spcPts val="0"/>
              </a:spcBef>
              <a:spcAft>
                <a:spcPts val="0"/>
              </a:spcAft>
            </a:defPPr>
            <a:lvl1pPr>
              <a:defRPr sz="4000">
                <a:solidFill>
                  <a:schemeClr val="accent3"/>
                </a:solidFill>
              </a:defRPr>
            </a:lvl1pPr>
          </a:lstStyle>
          <a:p>
            <a:r>
              <a:rPr lang="en-US" dirty="0">
                <a:solidFill>
                  <a:schemeClr val="bg1"/>
                </a:solidFill>
              </a:rPr>
              <a:t>Tracked order handling by employees, highlighting key contributors</a:t>
            </a:r>
            <a:endParaRPr lang="en-IN" dirty="0">
              <a:solidFill>
                <a:schemeClr val="bg1"/>
              </a:solidFill>
            </a:endParaRPr>
          </a:p>
        </p:txBody>
      </p:sp>
      <p:pic>
        <p:nvPicPr>
          <p:cNvPr id="6" name="Picture 5">
            <a:extLst>
              <a:ext uri="{FF2B5EF4-FFF2-40B4-BE49-F238E27FC236}">
                <a16:creationId xmlns:a16="http://schemas.microsoft.com/office/drawing/2014/main" id="{39FE383B-6BA0-1BE7-1271-2A6AE45CE166}"/>
              </a:ext>
            </a:extLst>
          </p:cNvPr>
          <p:cNvPicPr>
            <a:picLocks noChangeAspect="1"/>
          </p:cNvPicPr>
          <p:nvPr/>
        </p:nvPicPr>
        <p:blipFill>
          <a:blip r:embed="rId4"/>
          <a:stretch>
            <a:fillRect/>
          </a:stretch>
        </p:blipFill>
        <p:spPr>
          <a:xfrm>
            <a:off x="778213" y="4199893"/>
            <a:ext cx="16284103" cy="5619605"/>
          </a:xfrm>
          <a:prstGeom prst="rect">
            <a:avLst/>
          </a:prstGeom>
        </p:spPr>
      </p:pic>
    </p:spTree>
    <p:extLst>
      <p:ext uri="{BB962C8B-B14F-4D97-AF65-F5344CB8AC3E}">
        <p14:creationId xmlns:p14="http://schemas.microsoft.com/office/powerpoint/2010/main" val="3704717528"/>
      </p:ext>
    </p:extLst>
  </p:cSld>
  <p:clrMapOvr>
    <a:masterClrMapping/>
  </p:clrMapOvr>
  <p:transition spd="slow">
    <p:push/>
  </p:transition>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545454"/>
        </a:solidFill>
        <a:effectLst/>
      </p:bgPr>
    </p:bg>
    <p:spTree>
      <p:nvGrpSpPr>
        <p:cNvPr id="1" name="Shape 219">
          <a:extLst>
            <a:ext uri="{FF2B5EF4-FFF2-40B4-BE49-F238E27FC236}">
              <a16:creationId xmlns:a16="http://schemas.microsoft.com/office/drawing/2014/main" id="{584D75DE-D439-4B7A-F413-A7D734C46542}"/>
            </a:ext>
          </a:extLst>
        </p:cNvPr>
        <p:cNvGrpSpPr/>
        <p:nvPr/>
      </p:nvGrpSpPr>
      <p:grpSpPr>
        <a:xfrm>
          <a:off x="0" y="0"/>
          <a:ext cx="0" cy="0"/>
          <a:chOff x="0" y="0"/>
          <a:chExt cx="0" cy="0"/>
        </a:xfrm>
      </p:grpSpPr>
      <p:pic>
        <p:nvPicPr>
          <p:cNvPr id="220" name="Google Shape;220;p19">
            <a:extLst>
              <a:ext uri="{FF2B5EF4-FFF2-40B4-BE49-F238E27FC236}">
                <a16:creationId xmlns:a16="http://schemas.microsoft.com/office/drawing/2014/main" id="{5669B70C-F575-CC2D-D558-A3643951E211}"/>
              </a:ext>
            </a:extLst>
          </p:cNvPr>
          <p:cNvPicPr preferRelativeResize="0"/>
          <p:nvPr/>
        </p:nvPicPr>
        <p:blipFill rotWithShape="1">
          <a:blip r:embed="rId3">
            <a:alphaModFix amt="29000"/>
          </a:blip>
          <a:srcRect r="26481"/>
          <a:stretch/>
        </p:blipFill>
        <p:spPr>
          <a:xfrm>
            <a:off x="11303541" y="1"/>
            <a:ext cx="6984460" cy="10287000"/>
          </a:xfrm>
          <a:prstGeom prst="rect">
            <a:avLst/>
          </a:prstGeom>
          <a:noFill/>
          <a:ln>
            <a:noFill/>
          </a:ln>
        </p:spPr>
      </p:pic>
      <p:sp>
        <p:nvSpPr>
          <p:cNvPr id="2" name="Rectangle: Diagonal Corners Rounded 1">
            <a:extLst>
              <a:ext uri="{FF2B5EF4-FFF2-40B4-BE49-F238E27FC236}">
                <a16:creationId xmlns:a16="http://schemas.microsoft.com/office/drawing/2014/main" id="{C2E6F2F5-ABCB-BE7F-334A-86D5CE55D462}"/>
              </a:ext>
            </a:extLst>
          </p:cNvPr>
          <p:cNvSpPr/>
          <p:nvPr/>
        </p:nvSpPr>
        <p:spPr>
          <a:xfrm>
            <a:off x="2490282" y="408562"/>
            <a:ext cx="14163472" cy="1284051"/>
          </a:xfrm>
          <a:prstGeom prst="round2Diag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6600" b="1" dirty="0">
                <a:solidFill>
                  <a:schemeClr val="accent6"/>
                </a:solidFill>
                <a:latin typeface="Bodoni MT" panose="02070603080606020203" pitchFamily="18" charset="0"/>
              </a:rPr>
              <a:t>Insights and Findings</a:t>
            </a:r>
          </a:p>
        </p:txBody>
      </p:sp>
      <p:sp>
        <p:nvSpPr>
          <p:cNvPr id="5" name="TextBox 4">
            <a:extLst>
              <a:ext uri="{FF2B5EF4-FFF2-40B4-BE49-F238E27FC236}">
                <a16:creationId xmlns:a16="http://schemas.microsoft.com/office/drawing/2014/main" id="{715100F6-74DC-C8C8-48C6-078E53BABD02}"/>
              </a:ext>
            </a:extLst>
          </p:cNvPr>
          <p:cNvSpPr txBox="1"/>
          <p:nvPr/>
        </p:nvSpPr>
        <p:spPr>
          <a:xfrm>
            <a:off x="778213" y="2101174"/>
            <a:ext cx="7665396" cy="923330"/>
          </a:xfrm>
          <a:prstGeom prst="rect">
            <a:avLst/>
          </a:prstGeom>
          <a:noFill/>
        </p:spPr>
        <p:txBody>
          <a:bodyPr wrap="square">
            <a:spAutoFit/>
          </a:bodyPr>
          <a:lstStyle>
            <a:defPPr marR="0" lvl="0" algn="l" rtl="0">
              <a:lnSpc>
                <a:spcPct val="100000"/>
              </a:lnSpc>
              <a:spcBef>
                <a:spcPts val="0"/>
              </a:spcBef>
              <a:spcAft>
                <a:spcPts val="0"/>
              </a:spcAft>
            </a:defPPr>
            <a:lvl1pPr>
              <a:defRPr sz="5400">
                <a:solidFill>
                  <a:schemeClr val="accent2">
                    <a:lumMod val="90000"/>
                  </a:schemeClr>
                </a:solidFill>
              </a:defRPr>
            </a:lvl1pPr>
          </a:lstStyle>
          <a:p>
            <a:r>
              <a:rPr lang="en-IN" dirty="0"/>
              <a:t>Geographic Trends</a:t>
            </a:r>
          </a:p>
        </p:txBody>
      </p:sp>
      <p:sp>
        <p:nvSpPr>
          <p:cNvPr id="7" name="TextBox 6">
            <a:extLst>
              <a:ext uri="{FF2B5EF4-FFF2-40B4-BE49-F238E27FC236}">
                <a16:creationId xmlns:a16="http://schemas.microsoft.com/office/drawing/2014/main" id="{4DA85F87-00BE-F4DC-E231-CB44FE0064B1}"/>
              </a:ext>
            </a:extLst>
          </p:cNvPr>
          <p:cNvSpPr txBox="1"/>
          <p:nvPr/>
        </p:nvSpPr>
        <p:spPr>
          <a:xfrm>
            <a:off x="2003899" y="3024504"/>
            <a:ext cx="15505888" cy="1323439"/>
          </a:xfrm>
          <a:prstGeom prst="rect">
            <a:avLst/>
          </a:prstGeom>
          <a:noFill/>
        </p:spPr>
        <p:txBody>
          <a:bodyPr wrap="square">
            <a:spAutoFit/>
          </a:bodyPr>
          <a:lstStyle>
            <a:defPPr marR="0" lvl="0" algn="l" rtl="0">
              <a:lnSpc>
                <a:spcPct val="100000"/>
              </a:lnSpc>
              <a:spcBef>
                <a:spcPts val="0"/>
              </a:spcBef>
              <a:spcAft>
                <a:spcPts val="0"/>
              </a:spcAft>
            </a:defPPr>
            <a:lvl1pPr>
              <a:defRPr sz="4000">
                <a:solidFill>
                  <a:schemeClr val="accent3"/>
                </a:solidFill>
              </a:defRPr>
            </a:lvl1pPr>
          </a:lstStyle>
          <a:p>
            <a:r>
              <a:rPr lang="en-US" dirty="0">
                <a:solidFill>
                  <a:schemeClr val="bg1"/>
                </a:solidFill>
              </a:rPr>
              <a:t>Sales were highest in specific countries/regions, suggesting market focus</a:t>
            </a:r>
            <a:endParaRPr lang="en-IN" dirty="0">
              <a:solidFill>
                <a:schemeClr val="bg1"/>
              </a:solidFill>
            </a:endParaRPr>
          </a:p>
        </p:txBody>
      </p:sp>
      <p:pic>
        <p:nvPicPr>
          <p:cNvPr id="4" name="Picture 3">
            <a:extLst>
              <a:ext uri="{FF2B5EF4-FFF2-40B4-BE49-F238E27FC236}">
                <a16:creationId xmlns:a16="http://schemas.microsoft.com/office/drawing/2014/main" id="{7033CCB2-CD9A-02FB-2BD4-72943D5083FD}"/>
              </a:ext>
            </a:extLst>
          </p:cNvPr>
          <p:cNvPicPr>
            <a:picLocks noChangeAspect="1"/>
          </p:cNvPicPr>
          <p:nvPr/>
        </p:nvPicPr>
        <p:blipFill>
          <a:blip r:embed="rId4"/>
          <a:stretch>
            <a:fillRect/>
          </a:stretch>
        </p:blipFill>
        <p:spPr>
          <a:xfrm>
            <a:off x="515566" y="4356395"/>
            <a:ext cx="17256868" cy="5663094"/>
          </a:xfrm>
          <a:prstGeom prst="rect">
            <a:avLst/>
          </a:prstGeom>
        </p:spPr>
      </p:pic>
    </p:spTree>
    <p:extLst>
      <p:ext uri="{BB962C8B-B14F-4D97-AF65-F5344CB8AC3E}">
        <p14:creationId xmlns:p14="http://schemas.microsoft.com/office/powerpoint/2010/main" val="3978152288"/>
      </p:ext>
    </p:extLst>
  </p:cSld>
  <p:clrMapOvr>
    <a:masterClrMapping/>
  </p:clrMapOvr>
  <p:transition spd="slow">
    <p:push/>
  </p:transition>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131314"/>
        </a:solidFill>
        <a:effectLst/>
      </p:bgPr>
    </p:bg>
    <p:spTree>
      <p:nvGrpSpPr>
        <p:cNvPr id="1" name="Shape 376"/>
        <p:cNvGrpSpPr/>
        <p:nvPr/>
      </p:nvGrpSpPr>
      <p:grpSpPr>
        <a:xfrm>
          <a:off x="0" y="0"/>
          <a:ext cx="0" cy="0"/>
          <a:chOff x="0" y="0"/>
          <a:chExt cx="0" cy="0"/>
        </a:xfrm>
      </p:grpSpPr>
      <p:pic>
        <p:nvPicPr>
          <p:cNvPr id="377" name="Google Shape;377;p29"/>
          <p:cNvPicPr preferRelativeResize="0"/>
          <p:nvPr/>
        </p:nvPicPr>
        <p:blipFill rotWithShape="1">
          <a:blip r:embed="rId3">
            <a:alphaModFix/>
          </a:blip>
          <a:srcRect r="44924" b="34708"/>
          <a:stretch/>
        </p:blipFill>
        <p:spPr>
          <a:xfrm>
            <a:off x="13116725" y="5894350"/>
            <a:ext cx="5171277" cy="4392650"/>
          </a:xfrm>
          <a:prstGeom prst="rect">
            <a:avLst/>
          </a:prstGeom>
          <a:noFill/>
          <a:ln>
            <a:noFill/>
          </a:ln>
        </p:spPr>
      </p:pic>
      <p:pic>
        <p:nvPicPr>
          <p:cNvPr id="378" name="Google Shape;378;p29"/>
          <p:cNvPicPr preferRelativeResize="0"/>
          <p:nvPr/>
        </p:nvPicPr>
        <p:blipFill rotWithShape="1">
          <a:blip r:embed="rId3">
            <a:alphaModFix/>
          </a:blip>
          <a:srcRect l="31143" t="25406"/>
          <a:stretch/>
        </p:blipFill>
        <p:spPr>
          <a:xfrm>
            <a:off x="0" y="0"/>
            <a:ext cx="6042924" cy="4690773"/>
          </a:xfrm>
          <a:prstGeom prst="rect">
            <a:avLst/>
          </a:prstGeom>
          <a:noFill/>
          <a:ln>
            <a:noFill/>
          </a:ln>
        </p:spPr>
      </p:pic>
      <p:pic>
        <p:nvPicPr>
          <p:cNvPr id="379" name="Google Shape;379;p29"/>
          <p:cNvPicPr preferRelativeResize="0"/>
          <p:nvPr/>
        </p:nvPicPr>
        <p:blipFill>
          <a:blip r:embed="rId4">
            <a:alphaModFix/>
          </a:blip>
          <a:stretch>
            <a:fillRect/>
          </a:stretch>
        </p:blipFill>
        <p:spPr>
          <a:xfrm>
            <a:off x="12679300" y="2292337"/>
            <a:ext cx="4169224" cy="5662213"/>
          </a:xfrm>
          <a:prstGeom prst="rect">
            <a:avLst/>
          </a:prstGeom>
          <a:noFill/>
          <a:ln>
            <a:noFill/>
          </a:ln>
        </p:spPr>
      </p:pic>
      <p:sp>
        <p:nvSpPr>
          <p:cNvPr id="382" name="Google Shape;382;p29"/>
          <p:cNvSpPr txBox="1"/>
          <p:nvPr/>
        </p:nvSpPr>
        <p:spPr>
          <a:xfrm>
            <a:off x="6573036" y="6066742"/>
            <a:ext cx="5141928" cy="563721"/>
          </a:xfrm>
          <a:prstGeom prst="rect">
            <a:avLst/>
          </a:prstGeom>
          <a:noFill/>
          <a:ln>
            <a:noFill/>
          </a:ln>
        </p:spPr>
        <p:txBody>
          <a:bodyPr spcFirstLastPara="1" wrap="square" lIns="0" tIns="0" rIns="0" bIns="0" anchor="t" anchorCtr="0">
            <a:spAutoFit/>
          </a:bodyPr>
          <a:lstStyle/>
          <a:p>
            <a:pPr marL="0" marR="0" lvl="0" indent="0" algn="ctr" rtl="0">
              <a:lnSpc>
                <a:spcPct val="140011"/>
              </a:lnSpc>
              <a:spcBef>
                <a:spcPts val="0"/>
              </a:spcBef>
              <a:spcAft>
                <a:spcPts val="0"/>
              </a:spcAft>
              <a:buNone/>
            </a:pPr>
            <a:r>
              <a:rPr lang="en-US" sz="3399" b="0" i="0" u="none" strike="noStrike" cap="none" dirty="0">
                <a:solidFill>
                  <a:srgbClr val="131314"/>
                </a:solidFill>
                <a:latin typeface="Montserrat Medium"/>
                <a:ea typeface="Montserrat Medium"/>
                <a:cs typeface="Montserrat Medium"/>
                <a:sym typeface="Montserrat Medium"/>
              </a:rPr>
              <a:t>Recommendations</a:t>
            </a:r>
            <a:endParaRPr dirty="0"/>
          </a:p>
        </p:txBody>
      </p:sp>
      <p:sp>
        <p:nvSpPr>
          <p:cNvPr id="383" name="Google Shape;383;p29"/>
          <p:cNvSpPr txBox="1"/>
          <p:nvPr/>
        </p:nvSpPr>
        <p:spPr>
          <a:xfrm>
            <a:off x="1439469" y="3644605"/>
            <a:ext cx="15409200" cy="18828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1000" b="0" i="0" u="none" strike="noStrike" cap="none">
                <a:solidFill>
                  <a:srgbClr val="FFFFFF"/>
                </a:solidFill>
                <a:latin typeface="Michroma"/>
                <a:ea typeface="Michroma"/>
                <a:cs typeface="Michroma"/>
                <a:sym typeface="Michroma"/>
              </a:rPr>
              <a:t>Conclusion</a:t>
            </a:r>
            <a:endParaRPr/>
          </a:p>
        </p:txBody>
      </p:sp>
    </p:spTree>
  </p:cSld>
  <p:clrMapOvr>
    <a:masterClrMapping/>
  </p:clrMapOvr>
  <p:transition spd="slow">
    <p:push/>
  </p:transition>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545454"/>
        </a:solidFill>
        <a:effectLst/>
      </p:bgPr>
    </p:bg>
    <p:spTree>
      <p:nvGrpSpPr>
        <p:cNvPr id="1" name="Shape 387"/>
        <p:cNvGrpSpPr/>
        <p:nvPr/>
      </p:nvGrpSpPr>
      <p:grpSpPr>
        <a:xfrm>
          <a:off x="0" y="0"/>
          <a:ext cx="0" cy="0"/>
          <a:chOff x="0" y="0"/>
          <a:chExt cx="0" cy="0"/>
        </a:xfrm>
      </p:grpSpPr>
      <p:pic>
        <p:nvPicPr>
          <p:cNvPr id="388" name="Google Shape;388;p30"/>
          <p:cNvPicPr preferRelativeResize="0"/>
          <p:nvPr/>
        </p:nvPicPr>
        <p:blipFill rotWithShape="1">
          <a:blip r:embed="rId3">
            <a:alphaModFix/>
          </a:blip>
          <a:srcRect b="38867"/>
          <a:stretch/>
        </p:blipFill>
        <p:spPr>
          <a:xfrm>
            <a:off x="7306125" y="6956974"/>
            <a:ext cx="5792123" cy="3330025"/>
          </a:xfrm>
          <a:prstGeom prst="rect">
            <a:avLst/>
          </a:prstGeom>
          <a:noFill/>
          <a:ln>
            <a:noFill/>
          </a:ln>
        </p:spPr>
      </p:pic>
      <p:pic>
        <p:nvPicPr>
          <p:cNvPr id="389" name="Google Shape;389;p30"/>
          <p:cNvPicPr preferRelativeResize="0"/>
          <p:nvPr/>
        </p:nvPicPr>
        <p:blipFill rotWithShape="1">
          <a:blip r:embed="rId4">
            <a:alphaModFix/>
          </a:blip>
          <a:srcRect r="56049"/>
          <a:stretch/>
        </p:blipFill>
        <p:spPr>
          <a:xfrm>
            <a:off x="15744847" y="0"/>
            <a:ext cx="2543149" cy="10287002"/>
          </a:xfrm>
          <a:prstGeom prst="rect">
            <a:avLst/>
          </a:prstGeom>
          <a:noFill/>
          <a:ln>
            <a:noFill/>
          </a:ln>
        </p:spPr>
      </p:pic>
      <p:sp>
        <p:nvSpPr>
          <p:cNvPr id="390" name="Google Shape;390;p30"/>
          <p:cNvSpPr/>
          <p:nvPr/>
        </p:nvSpPr>
        <p:spPr>
          <a:xfrm>
            <a:off x="1240970" y="1841311"/>
            <a:ext cx="16197943" cy="8017328"/>
          </a:xfrm>
          <a:custGeom>
            <a:avLst/>
            <a:gdLst/>
            <a:ahLst/>
            <a:cxnLst/>
            <a:rect l="l" t="t" r="r" b="b"/>
            <a:pathLst>
              <a:path w="1980647" h="1466569" extrusionOk="0">
                <a:moveTo>
                  <a:pt x="30884" y="0"/>
                </a:moveTo>
                <a:lnTo>
                  <a:pt x="1949763" y="0"/>
                </a:lnTo>
                <a:cubicBezTo>
                  <a:pt x="1966820" y="0"/>
                  <a:pt x="1980647" y="13827"/>
                  <a:pt x="1980647" y="30884"/>
                </a:cubicBezTo>
                <a:lnTo>
                  <a:pt x="1980647" y="1435684"/>
                </a:lnTo>
                <a:cubicBezTo>
                  <a:pt x="1980647" y="1443875"/>
                  <a:pt x="1977393" y="1451731"/>
                  <a:pt x="1971601" y="1457523"/>
                </a:cubicBezTo>
                <a:cubicBezTo>
                  <a:pt x="1965809" y="1463315"/>
                  <a:pt x="1957954" y="1466569"/>
                  <a:pt x="1949763" y="1466569"/>
                </a:cubicBezTo>
                <a:lnTo>
                  <a:pt x="30884" y="1466569"/>
                </a:lnTo>
                <a:cubicBezTo>
                  <a:pt x="13827" y="1466569"/>
                  <a:pt x="0" y="1452741"/>
                  <a:pt x="0" y="1435684"/>
                </a:cubicBezTo>
                <a:lnTo>
                  <a:pt x="0" y="30884"/>
                </a:lnTo>
                <a:cubicBezTo>
                  <a:pt x="0" y="22693"/>
                  <a:pt x="3254" y="14838"/>
                  <a:pt x="9046" y="9046"/>
                </a:cubicBezTo>
                <a:cubicBezTo>
                  <a:pt x="14838" y="3254"/>
                  <a:pt x="22693" y="0"/>
                  <a:pt x="30884" y="0"/>
                </a:cubicBezTo>
                <a:close/>
              </a:path>
            </a:pathLst>
          </a:custGeom>
          <a:solidFill>
            <a:srgbClr val="1313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 name="Rectangle 1">
            <a:extLst>
              <a:ext uri="{FF2B5EF4-FFF2-40B4-BE49-F238E27FC236}">
                <a16:creationId xmlns:a16="http://schemas.microsoft.com/office/drawing/2014/main" id="{08CF4A66-91D2-2DA2-C52F-EFCC2B53EE7A}"/>
              </a:ext>
            </a:extLst>
          </p:cNvPr>
          <p:cNvSpPr>
            <a:spLocks noChangeArrowheads="1"/>
          </p:cNvSpPr>
          <p:nvPr/>
        </p:nvSpPr>
        <p:spPr bwMode="auto">
          <a:xfrm>
            <a:off x="1992085" y="2479822"/>
            <a:ext cx="13389429" cy="67403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571500" marR="0" lvl="0" indent="-571500" algn="l" defTabSz="914400" rtl="0" eaLnBrk="0" fontAlgn="base" latinLnBrk="0" hangingPunct="0">
              <a:lnSpc>
                <a:spcPct val="100000"/>
              </a:lnSpc>
              <a:spcBef>
                <a:spcPct val="0"/>
              </a:spcBef>
              <a:spcAft>
                <a:spcPct val="0"/>
              </a:spcAft>
              <a:buClrTx/>
              <a:buSzTx/>
              <a:buFont typeface="Wingdings" panose="05000000000000000000" pitchFamily="2" charset="2"/>
              <a:buChar char="v"/>
              <a:tabLst/>
            </a:pPr>
            <a:r>
              <a:rPr kumimoji="0" lang="en-US" altLang="en-US" sz="3600" b="0" i="0" u="none" strike="noStrike" cap="none" normalizeH="0" baseline="0" dirty="0">
                <a:ln>
                  <a:noFill/>
                </a:ln>
                <a:solidFill>
                  <a:schemeClr val="bg1"/>
                </a:solidFill>
                <a:effectLst/>
                <a:latin typeface="Arial" panose="020B0604020202020204" pitchFamily="34" charset="0"/>
              </a:rPr>
              <a:t>This project successfully demonstrated how data from multiple business domains—sales, customers, products, and employees—can be integrated and analyzed to generate valuable insights.</a:t>
            </a:r>
          </a:p>
          <a:p>
            <a:pPr marL="571500" marR="0" lvl="0" indent="-571500" algn="l" defTabSz="914400" rtl="0" eaLnBrk="0" fontAlgn="base" latinLnBrk="0" hangingPunct="0">
              <a:lnSpc>
                <a:spcPct val="100000"/>
              </a:lnSpc>
              <a:spcBef>
                <a:spcPct val="0"/>
              </a:spcBef>
              <a:spcAft>
                <a:spcPct val="0"/>
              </a:spcAft>
              <a:buClrTx/>
              <a:buSzTx/>
              <a:buFont typeface="Wingdings" panose="05000000000000000000" pitchFamily="2" charset="2"/>
              <a:buChar char="v"/>
              <a:tabLst/>
            </a:pPr>
            <a:r>
              <a:rPr kumimoji="0" lang="en-US" altLang="en-US" sz="3600" b="0" i="0" u="none" strike="noStrike" cap="none" normalizeH="0" baseline="0" dirty="0">
                <a:ln>
                  <a:noFill/>
                </a:ln>
                <a:solidFill>
                  <a:schemeClr val="bg1"/>
                </a:solidFill>
                <a:effectLst/>
                <a:latin typeface="Arial" panose="020B0604020202020204" pitchFamily="34" charset="0"/>
              </a:rPr>
              <a:t>By using tools like </a:t>
            </a:r>
            <a:r>
              <a:rPr kumimoji="0" lang="en-US" altLang="en-US" sz="3600" b="1" i="0" u="none" strike="noStrike" cap="none" normalizeH="0" baseline="0" dirty="0">
                <a:ln>
                  <a:noFill/>
                </a:ln>
                <a:solidFill>
                  <a:schemeClr val="bg1"/>
                </a:solidFill>
                <a:effectLst/>
                <a:latin typeface="Arial" panose="020B0604020202020204" pitchFamily="34" charset="0"/>
              </a:rPr>
              <a:t>Excel</a:t>
            </a:r>
            <a:r>
              <a:rPr kumimoji="0" lang="en-US" altLang="en-US" sz="3600" b="0" i="0" u="none" strike="noStrike" cap="none" normalizeH="0" baseline="0" dirty="0">
                <a:ln>
                  <a:noFill/>
                </a:ln>
                <a:solidFill>
                  <a:schemeClr val="bg1"/>
                </a:solidFill>
                <a:effectLst/>
                <a:latin typeface="Arial" panose="020B0604020202020204" pitchFamily="34" charset="0"/>
              </a:rPr>
              <a:t>, </a:t>
            </a:r>
            <a:r>
              <a:rPr kumimoji="0" lang="en-US" altLang="en-US" sz="3600" b="1" i="0" u="none" strike="noStrike" cap="none" normalizeH="0" baseline="0" dirty="0">
                <a:ln>
                  <a:noFill/>
                </a:ln>
                <a:solidFill>
                  <a:schemeClr val="bg1"/>
                </a:solidFill>
                <a:effectLst/>
                <a:latin typeface="Arial" panose="020B0604020202020204" pitchFamily="34" charset="0"/>
              </a:rPr>
              <a:t>Power BI</a:t>
            </a:r>
            <a:r>
              <a:rPr kumimoji="0" lang="en-US" altLang="en-US" sz="3600" b="0" i="0" u="none" strike="noStrike" cap="none" normalizeH="0" baseline="0" dirty="0">
                <a:ln>
                  <a:noFill/>
                </a:ln>
                <a:solidFill>
                  <a:schemeClr val="bg1"/>
                </a:solidFill>
                <a:effectLst/>
                <a:latin typeface="Arial" panose="020B0604020202020204" pitchFamily="34" charset="0"/>
              </a:rPr>
              <a:t>, and </a:t>
            </a:r>
            <a:r>
              <a:rPr kumimoji="0" lang="en-US" altLang="en-US" sz="3600" b="1" i="0" u="none" strike="noStrike" cap="none" normalizeH="0" baseline="0" dirty="0">
                <a:ln>
                  <a:noFill/>
                </a:ln>
                <a:solidFill>
                  <a:schemeClr val="bg1"/>
                </a:solidFill>
                <a:effectLst/>
                <a:latin typeface="Arial" panose="020B0604020202020204" pitchFamily="34" charset="0"/>
              </a:rPr>
              <a:t>SQL</a:t>
            </a:r>
            <a:r>
              <a:rPr kumimoji="0" lang="en-US" altLang="en-US" sz="3600" b="0" i="0" u="none" strike="noStrike" cap="none" normalizeH="0" baseline="0" dirty="0">
                <a:ln>
                  <a:noFill/>
                </a:ln>
                <a:solidFill>
                  <a:schemeClr val="bg1"/>
                </a:solidFill>
                <a:effectLst/>
                <a:latin typeface="Arial" panose="020B0604020202020204" pitchFamily="34" charset="0"/>
              </a:rPr>
              <a:t>, we transformed raw data into a structured model and created a </a:t>
            </a:r>
            <a:r>
              <a:rPr kumimoji="0" lang="en-US" altLang="en-US" sz="3600" b="1" i="0" u="none" strike="noStrike" cap="none" normalizeH="0" baseline="0" dirty="0">
                <a:ln>
                  <a:noFill/>
                </a:ln>
                <a:solidFill>
                  <a:schemeClr val="bg1"/>
                </a:solidFill>
                <a:effectLst/>
                <a:latin typeface="Arial" panose="020B0604020202020204" pitchFamily="34" charset="0"/>
              </a:rPr>
              <a:t>dynamic dashboard</a:t>
            </a:r>
            <a:r>
              <a:rPr kumimoji="0" lang="en-US" altLang="en-US" sz="3600" b="0" i="0" u="none" strike="noStrike" cap="none" normalizeH="0" baseline="0" dirty="0">
                <a:ln>
                  <a:noFill/>
                </a:ln>
                <a:solidFill>
                  <a:schemeClr val="bg1"/>
                </a:solidFill>
                <a:effectLst/>
                <a:latin typeface="Arial" panose="020B0604020202020204" pitchFamily="34" charset="0"/>
              </a:rPr>
              <a:t> for decision-makers.</a:t>
            </a:r>
          </a:p>
          <a:p>
            <a:pPr marL="571500" marR="0" lvl="0" indent="-571500" algn="l" defTabSz="914400" rtl="0" eaLnBrk="0" fontAlgn="base" latinLnBrk="0" hangingPunct="0">
              <a:lnSpc>
                <a:spcPct val="100000"/>
              </a:lnSpc>
              <a:spcBef>
                <a:spcPct val="0"/>
              </a:spcBef>
              <a:spcAft>
                <a:spcPct val="0"/>
              </a:spcAft>
              <a:buClrTx/>
              <a:buSzTx/>
              <a:buFont typeface="Wingdings" panose="05000000000000000000" pitchFamily="2" charset="2"/>
              <a:buChar char="v"/>
              <a:tabLst/>
            </a:pPr>
            <a:r>
              <a:rPr kumimoji="0" lang="en-US" altLang="en-US" sz="3600" b="0" i="0" u="none" strike="noStrike" cap="none" normalizeH="0" baseline="0" dirty="0">
                <a:ln>
                  <a:noFill/>
                </a:ln>
                <a:solidFill>
                  <a:schemeClr val="bg1"/>
                </a:solidFill>
                <a:effectLst/>
                <a:latin typeface="Arial" panose="020B0604020202020204" pitchFamily="34" charset="0"/>
              </a:rPr>
              <a:t>The insights gained help identify sales trends, customer behavior, and operational inefficiencies.</a:t>
            </a:r>
          </a:p>
          <a:p>
            <a:pPr marL="571500" marR="0" lvl="0" indent="-571500" algn="l" defTabSz="914400" rtl="0" eaLnBrk="0" fontAlgn="base" latinLnBrk="0" hangingPunct="0">
              <a:lnSpc>
                <a:spcPct val="100000"/>
              </a:lnSpc>
              <a:spcBef>
                <a:spcPct val="0"/>
              </a:spcBef>
              <a:spcAft>
                <a:spcPct val="0"/>
              </a:spcAft>
              <a:buClrTx/>
              <a:buSzTx/>
              <a:buFont typeface="Wingdings" panose="05000000000000000000" pitchFamily="2" charset="2"/>
              <a:buChar char="v"/>
              <a:tabLst/>
            </a:pPr>
            <a:r>
              <a:rPr kumimoji="0" lang="en-US" altLang="en-US" sz="3600" b="0" i="0" u="none" strike="noStrike" cap="none" normalizeH="0" baseline="0" dirty="0">
                <a:ln>
                  <a:noFill/>
                </a:ln>
                <a:solidFill>
                  <a:schemeClr val="bg1"/>
                </a:solidFill>
                <a:effectLst/>
                <a:latin typeface="Arial" panose="020B0604020202020204" pitchFamily="34" charset="0"/>
              </a:rPr>
              <a:t>This project reinforces the importance of </a:t>
            </a:r>
            <a:r>
              <a:rPr kumimoji="0" lang="en-US" altLang="en-US" sz="3600" b="1" i="0" u="none" strike="noStrike" cap="none" normalizeH="0" baseline="0" dirty="0">
                <a:ln>
                  <a:noFill/>
                </a:ln>
                <a:solidFill>
                  <a:schemeClr val="bg1"/>
                </a:solidFill>
                <a:effectLst/>
                <a:latin typeface="Arial" panose="020B0604020202020204" pitchFamily="34" charset="0"/>
              </a:rPr>
              <a:t>data-driven strategies</a:t>
            </a:r>
            <a:r>
              <a:rPr kumimoji="0" lang="en-US" altLang="en-US" sz="3600" b="0" i="0" u="none" strike="noStrike" cap="none" normalizeH="0" baseline="0" dirty="0">
                <a:ln>
                  <a:noFill/>
                </a:ln>
                <a:solidFill>
                  <a:schemeClr val="bg1"/>
                </a:solidFill>
                <a:effectLst/>
                <a:latin typeface="Arial" panose="020B0604020202020204" pitchFamily="34" charset="0"/>
              </a:rPr>
              <a:t> in modern business operations and showcases the power of effective data visualization.</a:t>
            </a:r>
          </a:p>
        </p:txBody>
      </p:sp>
      <p:sp>
        <p:nvSpPr>
          <p:cNvPr id="3" name="Google Shape;407;p31">
            <a:extLst>
              <a:ext uri="{FF2B5EF4-FFF2-40B4-BE49-F238E27FC236}">
                <a16:creationId xmlns:a16="http://schemas.microsoft.com/office/drawing/2014/main" id="{B6FCA419-7D03-602A-ED23-D6B993331D66}"/>
              </a:ext>
            </a:extLst>
          </p:cNvPr>
          <p:cNvSpPr/>
          <p:nvPr/>
        </p:nvSpPr>
        <p:spPr>
          <a:xfrm>
            <a:off x="1240970" y="420495"/>
            <a:ext cx="5666016" cy="992453"/>
          </a:xfrm>
          <a:custGeom>
            <a:avLst/>
            <a:gdLst/>
            <a:ahLst/>
            <a:cxnLst/>
            <a:rect l="l" t="t" r="r" b="b"/>
            <a:pathLst>
              <a:path w="2216815" h="621229" extrusionOk="0">
                <a:moveTo>
                  <a:pt x="27594" y="0"/>
                </a:moveTo>
                <a:lnTo>
                  <a:pt x="2189221" y="0"/>
                </a:lnTo>
                <a:cubicBezTo>
                  <a:pt x="2204461" y="0"/>
                  <a:pt x="2216815" y="12354"/>
                  <a:pt x="2216815" y="27594"/>
                </a:cubicBezTo>
                <a:lnTo>
                  <a:pt x="2216815" y="593635"/>
                </a:lnTo>
                <a:cubicBezTo>
                  <a:pt x="2216815" y="600954"/>
                  <a:pt x="2213908" y="607972"/>
                  <a:pt x="2208733" y="613147"/>
                </a:cubicBezTo>
                <a:cubicBezTo>
                  <a:pt x="2203559" y="618322"/>
                  <a:pt x="2196540" y="621229"/>
                  <a:pt x="2189221" y="621229"/>
                </a:cubicBezTo>
                <a:lnTo>
                  <a:pt x="27594" y="621229"/>
                </a:lnTo>
                <a:cubicBezTo>
                  <a:pt x="20276" y="621229"/>
                  <a:pt x="13257" y="618322"/>
                  <a:pt x="8082" y="613147"/>
                </a:cubicBezTo>
                <a:cubicBezTo>
                  <a:pt x="2907" y="607972"/>
                  <a:pt x="0" y="600954"/>
                  <a:pt x="0" y="593635"/>
                </a:cubicBezTo>
                <a:lnTo>
                  <a:pt x="0" y="27594"/>
                </a:lnTo>
                <a:cubicBezTo>
                  <a:pt x="0" y="20276"/>
                  <a:pt x="2907" y="13257"/>
                  <a:pt x="8082" y="8082"/>
                </a:cubicBezTo>
                <a:cubicBezTo>
                  <a:pt x="13257" y="2907"/>
                  <a:pt x="20276" y="0"/>
                  <a:pt x="27594" y="0"/>
                </a:cubicBezTo>
                <a:close/>
              </a:path>
            </a:pathLst>
          </a:custGeom>
          <a:solidFill>
            <a:schemeClr val="accent1">
              <a:lumMod val="20000"/>
              <a:lumOff val="80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6600" b="1" dirty="0">
                <a:latin typeface="Arial Narrow" panose="020B0606020202030204" pitchFamily="34" charset="0"/>
                <a:cs typeface="Aparajita" panose="020B0502040204020203" pitchFamily="18" charset="0"/>
              </a:rPr>
              <a:t>Conclusion</a:t>
            </a:r>
            <a:endParaRPr sz="6600" b="1" dirty="0">
              <a:latin typeface="Arial Narrow" panose="020B0606020202030204" pitchFamily="34" charset="0"/>
              <a:cs typeface="Aparajita" panose="020B0502040204020203" pitchFamily="18" charset="0"/>
            </a:endParaRPr>
          </a:p>
        </p:txBody>
      </p:sp>
    </p:spTree>
  </p:cSld>
  <p:clrMapOvr>
    <a:masterClrMapping/>
  </p:clrMapOvr>
  <p:transition spd="slow">
    <p:push/>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D9D9D9"/>
        </a:solidFill>
        <a:effectLst/>
      </p:bgPr>
    </p:bg>
    <p:spTree>
      <p:nvGrpSpPr>
        <p:cNvPr id="1" name="Shape 189"/>
        <p:cNvGrpSpPr/>
        <p:nvPr/>
      </p:nvGrpSpPr>
      <p:grpSpPr>
        <a:xfrm>
          <a:off x="0" y="0"/>
          <a:ext cx="0" cy="0"/>
          <a:chOff x="0" y="0"/>
          <a:chExt cx="0" cy="0"/>
        </a:xfrm>
      </p:grpSpPr>
      <p:grpSp>
        <p:nvGrpSpPr>
          <p:cNvPr id="190" name="Google Shape;190;p17"/>
          <p:cNvGrpSpPr/>
          <p:nvPr/>
        </p:nvGrpSpPr>
        <p:grpSpPr>
          <a:xfrm>
            <a:off x="1040829" y="884039"/>
            <a:ext cx="6625527" cy="3111428"/>
            <a:chOff x="0" y="-38100"/>
            <a:chExt cx="1744995" cy="819471"/>
          </a:xfrm>
        </p:grpSpPr>
        <p:sp>
          <p:nvSpPr>
            <p:cNvPr id="191" name="Google Shape;191;p17"/>
            <p:cNvSpPr/>
            <p:nvPr/>
          </p:nvSpPr>
          <p:spPr>
            <a:xfrm>
              <a:off x="0" y="0"/>
              <a:ext cx="1744995" cy="781371"/>
            </a:xfrm>
            <a:custGeom>
              <a:avLst/>
              <a:gdLst/>
              <a:ahLst/>
              <a:cxnLst/>
              <a:rect l="l" t="t" r="r" b="b"/>
              <a:pathLst>
                <a:path w="1744995" h="781371" extrusionOk="0">
                  <a:moveTo>
                    <a:pt x="35055" y="0"/>
                  </a:moveTo>
                  <a:lnTo>
                    <a:pt x="1709940" y="0"/>
                  </a:lnTo>
                  <a:cubicBezTo>
                    <a:pt x="1729300" y="0"/>
                    <a:pt x="1744995" y="15695"/>
                    <a:pt x="1744995" y="35055"/>
                  </a:cubicBezTo>
                  <a:lnTo>
                    <a:pt x="1744995" y="746316"/>
                  </a:lnTo>
                  <a:cubicBezTo>
                    <a:pt x="1744995" y="765676"/>
                    <a:pt x="1729300" y="781371"/>
                    <a:pt x="1709940" y="781371"/>
                  </a:cubicBezTo>
                  <a:lnTo>
                    <a:pt x="35055" y="781371"/>
                  </a:lnTo>
                  <a:cubicBezTo>
                    <a:pt x="15695" y="781371"/>
                    <a:pt x="0" y="765676"/>
                    <a:pt x="0" y="746316"/>
                  </a:cubicBezTo>
                  <a:lnTo>
                    <a:pt x="0" y="35055"/>
                  </a:lnTo>
                  <a:cubicBezTo>
                    <a:pt x="0" y="15695"/>
                    <a:pt x="15695" y="0"/>
                    <a:pt x="35055" y="0"/>
                  </a:cubicBezTo>
                  <a:close/>
                </a:path>
              </a:pathLst>
            </a:custGeom>
            <a:solidFill>
              <a:srgbClr val="C67D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7"/>
            <p:cNvSpPr txBox="1"/>
            <p:nvPr/>
          </p:nvSpPr>
          <p:spPr>
            <a:xfrm>
              <a:off x="0" y="-38100"/>
              <a:ext cx="1744995" cy="819471"/>
            </a:xfrm>
            <a:prstGeom prst="rect">
              <a:avLst/>
            </a:prstGeom>
            <a:noFill/>
            <a:ln>
              <a:noFill/>
            </a:ln>
          </p:spPr>
          <p:txBody>
            <a:bodyPr spcFirstLastPara="1" wrap="square" lIns="50800" tIns="50800" rIns="50800" bIns="50800" anchor="ctr" anchorCtr="0">
              <a:noAutofit/>
            </a:bodyPr>
            <a:lstStyle/>
            <a:p>
              <a:pPr marL="0" marR="0" lvl="0" indent="0" algn="l"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201" name="Google Shape;201;p17"/>
          <p:cNvPicPr preferRelativeResize="0"/>
          <p:nvPr/>
        </p:nvPicPr>
        <p:blipFill rotWithShape="1">
          <a:blip r:embed="rId3">
            <a:alphaModFix/>
          </a:blip>
          <a:srcRect b="6480"/>
          <a:stretch/>
        </p:blipFill>
        <p:spPr>
          <a:xfrm>
            <a:off x="12155601" y="482600"/>
            <a:ext cx="5929199" cy="6440612"/>
          </a:xfrm>
          <a:prstGeom prst="rect">
            <a:avLst/>
          </a:prstGeom>
          <a:noFill/>
          <a:ln>
            <a:noFill/>
          </a:ln>
        </p:spPr>
      </p:pic>
      <p:sp>
        <p:nvSpPr>
          <p:cNvPr id="202" name="Google Shape;202;p17"/>
          <p:cNvSpPr txBox="1"/>
          <p:nvPr/>
        </p:nvSpPr>
        <p:spPr>
          <a:xfrm>
            <a:off x="1466820" y="1281613"/>
            <a:ext cx="5570400" cy="2548390"/>
          </a:xfrm>
          <a:prstGeom prst="rect">
            <a:avLst/>
          </a:prstGeom>
          <a:noFill/>
          <a:ln>
            <a:noFill/>
          </a:ln>
        </p:spPr>
        <p:txBody>
          <a:bodyPr spcFirstLastPara="1" wrap="square" lIns="0" tIns="0" rIns="0" bIns="0" anchor="t" anchorCtr="0">
            <a:spAutoFit/>
          </a:bodyPr>
          <a:lstStyle/>
          <a:p>
            <a:pPr marL="0" marR="0" lvl="0" indent="0" algn="l" rtl="0">
              <a:lnSpc>
                <a:spcPct val="115000"/>
              </a:lnSpc>
              <a:spcBef>
                <a:spcPts val="0"/>
              </a:spcBef>
              <a:spcAft>
                <a:spcPts val="0"/>
              </a:spcAft>
              <a:buNone/>
            </a:pPr>
            <a:r>
              <a:rPr lang="en-IN" sz="7200" dirty="0">
                <a:latin typeface="Aptos" panose="020B0004020202020204" pitchFamily="34" charset="0"/>
              </a:rPr>
              <a:t>Key Metrics and KPIs</a:t>
            </a:r>
            <a:endParaRPr sz="7200" dirty="0">
              <a:latin typeface="Aptos" panose="020B0004020202020204" pitchFamily="34" charset="0"/>
            </a:endParaRPr>
          </a:p>
        </p:txBody>
      </p:sp>
      <p:pic>
        <p:nvPicPr>
          <p:cNvPr id="203" name="Google Shape;203;p17"/>
          <p:cNvPicPr preferRelativeResize="0"/>
          <p:nvPr/>
        </p:nvPicPr>
        <p:blipFill rotWithShape="1">
          <a:blip r:embed="rId3">
            <a:alphaModFix/>
          </a:blip>
          <a:srcRect l="82036" t="3334"/>
          <a:stretch/>
        </p:blipFill>
        <p:spPr>
          <a:xfrm>
            <a:off x="0" y="0"/>
            <a:ext cx="1651199" cy="10416000"/>
          </a:xfrm>
          <a:prstGeom prst="rect">
            <a:avLst/>
          </a:prstGeom>
          <a:noFill/>
          <a:ln>
            <a:noFill/>
          </a:ln>
        </p:spPr>
      </p:pic>
      <p:pic>
        <p:nvPicPr>
          <p:cNvPr id="204" name="Google Shape;204;p17"/>
          <p:cNvPicPr preferRelativeResize="0"/>
          <p:nvPr/>
        </p:nvPicPr>
        <p:blipFill rotWithShape="1">
          <a:blip r:embed="rId4">
            <a:alphaModFix/>
          </a:blip>
          <a:srcRect/>
          <a:stretch/>
        </p:blipFill>
        <p:spPr>
          <a:xfrm>
            <a:off x="13824316" y="240816"/>
            <a:ext cx="4471552" cy="3754651"/>
          </a:xfrm>
          <a:prstGeom prst="rect">
            <a:avLst/>
          </a:prstGeom>
          <a:noFill/>
          <a:ln>
            <a:noFill/>
          </a:ln>
        </p:spPr>
      </p:pic>
      <p:sp>
        <p:nvSpPr>
          <p:cNvPr id="2" name="TextBox 1">
            <a:extLst>
              <a:ext uri="{FF2B5EF4-FFF2-40B4-BE49-F238E27FC236}">
                <a16:creationId xmlns:a16="http://schemas.microsoft.com/office/drawing/2014/main" id="{0564E17D-24A6-94C6-F4FD-87AAE574382C}"/>
              </a:ext>
            </a:extLst>
          </p:cNvPr>
          <p:cNvSpPr txBox="1"/>
          <p:nvPr/>
        </p:nvSpPr>
        <p:spPr>
          <a:xfrm>
            <a:off x="8539843" y="1281613"/>
            <a:ext cx="9035856" cy="8414804"/>
          </a:xfrm>
          <a:prstGeom prst="rect">
            <a:avLst/>
          </a:prstGeom>
          <a:solidFill>
            <a:schemeClr val="tx1">
              <a:lumMod val="10000"/>
              <a:lumOff val="90000"/>
            </a:schemeClr>
          </a:solidFill>
        </p:spPr>
        <p:txBody>
          <a:bodyPr wrap="square" rtlCol="0">
            <a:spAutoFit/>
          </a:bodyPr>
          <a:lstStyle/>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2800" b="1" i="0" u="none" strike="noStrike" cap="none" normalizeH="0" baseline="0" dirty="0">
                <a:ln>
                  <a:noFill/>
                </a:ln>
                <a:solidFill>
                  <a:schemeClr val="tx1"/>
                </a:solidFill>
                <a:effectLst/>
                <a:latin typeface="Arial" panose="020B0604020202020204" pitchFamily="34" charset="0"/>
              </a:rPr>
              <a:t> Total Sales Revenue</a:t>
            </a:r>
            <a:r>
              <a:rPr kumimoji="0" lang="en-US" altLang="en-US" sz="2800" b="0" i="0" u="none" strike="noStrike" cap="none" normalizeH="0" baseline="0" dirty="0">
                <a:ln>
                  <a:noFill/>
                </a:ln>
                <a:solidFill>
                  <a:schemeClr val="tx1"/>
                </a:solidFill>
                <a:effectLst/>
                <a:latin typeface="Arial" panose="020B0604020202020204" pitchFamily="34" charset="0"/>
              </a:rPr>
              <a:t> – Sum of all sales transactions</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2800" b="1" i="0" u="none" strike="noStrike" cap="none" normalizeH="0" baseline="0" dirty="0">
                <a:ln>
                  <a:noFill/>
                </a:ln>
                <a:solidFill>
                  <a:schemeClr val="tx1"/>
                </a:solidFill>
                <a:effectLst/>
                <a:latin typeface="Arial" panose="020B0604020202020204" pitchFamily="34" charset="0"/>
              </a:rPr>
              <a:t> Total Orders</a:t>
            </a:r>
            <a:r>
              <a:rPr kumimoji="0" lang="en-US" altLang="en-US" sz="2800" b="0" i="0" u="none" strike="noStrike" cap="none" normalizeH="0" baseline="0" dirty="0">
                <a:ln>
                  <a:noFill/>
                </a:ln>
                <a:solidFill>
                  <a:schemeClr val="tx1"/>
                </a:solidFill>
                <a:effectLst/>
                <a:latin typeface="Arial" panose="020B0604020202020204" pitchFamily="34" charset="0"/>
              </a:rPr>
              <a:t> – Number of orders placed</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2800" b="1" i="0" u="none" strike="noStrike" cap="none" normalizeH="0" baseline="0" dirty="0">
                <a:ln>
                  <a:noFill/>
                </a:ln>
                <a:solidFill>
                  <a:schemeClr val="tx1"/>
                </a:solidFill>
                <a:effectLst/>
                <a:latin typeface="Arial" panose="020B0604020202020204" pitchFamily="34" charset="0"/>
              </a:rPr>
              <a:t> Top-Selling Products</a:t>
            </a:r>
            <a:r>
              <a:rPr kumimoji="0" lang="en-US" altLang="en-US" sz="2800" b="0" i="0" u="none" strike="noStrike" cap="none" normalizeH="0" baseline="0" dirty="0">
                <a:ln>
                  <a:noFill/>
                </a:ln>
                <a:solidFill>
                  <a:schemeClr val="tx1"/>
                </a:solidFill>
                <a:effectLst/>
                <a:latin typeface="Arial" panose="020B0604020202020204" pitchFamily="34" charset="0"/>
              </a:rPr>
              <a:t> – Based on quantity sold or   </a:t>
            </a:r>
          </a:p>
          <a:p>
            <a:pPr marL="0" marR="0" lvl="0" indent="0" algn="l" defTabSz="914400" rtl="0" eaLnBrk="0" fontAlgn="base" latinLnBrk="0" hangingPunct="0">
              <a:lnSpc>
                <a:spcPct val="150000"/>
              </a:lnSpc>
              <a:spcBef>
                <a:spcPct val="0"/>
              </a:spcBef>
              <a:spcAft>
                <a:spcPct val="0"/>
              </a:spcAft>
              <a:buClrTx/>
              <a:buSzTx/>
              <a:tabLst/>
            </a:pPr>
            <a:r>
              <a:rPr kumimoji="0" lang="en-US" altLang="en-US" sz="2800" b="0" i="0" u="none" strike="noStrike" cap="none" normalizeH="0" baseline="0" dirty="0">
                <a:ln>
                  <a:noFill/>
                </a:ln>
                <a:solidFill>
                  <a:schemeClr val="tx1"/>
                </a:solidFill>
                <a:effectLst/>
                <a:latin typeface="Arial" panose="020B0604020202020204" pitchFamily="34" charset="0"/>
              </a:rPr>
              <a:t>   revenue</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2800" b="1" i="0" u="none" strike="noStrike" cap="none" normalizeH="0" baseline="0" dirty="0">
                <a:ln>
                  <a:noFill/>
                </a:ln>
                <a:solidFill>
                  <a:schemeClr val="tx1"/>
                </a:solidFill>
                <a:effectLst/>
                <a:latin typeface="Arial" panose="020B0604020202020204" pitchFamily="34" charset="0"/>
              </a:rPr>
              <a:t> Top Customers</a:t>
            </a:r>
            <a:r>
              <a:rPr kumimoji="0" lang="en-US" altLang="en-US" sz="2800" b="0" i="0" u="none" strike="noStrike" cap="none" normalizeH="0" baseline="0" dirty="0">
                <a:ln>
                  <a:noFill/>
                </a:ln>
                <a:solidFill>
                  <a:schemeClr val="tx1"/>
                </a:solidFill>
                <a:effectLst/>
                <a:latin typeface="Arial" panose="020B0604020202020204" pitchFamily="34" charset="0"/>
              </a:rPr>
              <a:t> – Based on total purchase value</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2800" b="1" i="0" u="none" strike="noStrike" cap="none" normalizeH="0" baseline="0" dirty="0">
                <a:ln>
                  <a:noFill/>
                </a:ln>
                <a:solidFill>
                  <a:schemeClr val="tx1"/>
                </a:solidFill>
                <a:effectLst/>
                <a:latin typeface="Arial" panose="020B0604020202020204" pitchFamily="34" charset="0"/>
              </a:rPr>
              <a:t> Region/Country-wise Sales</a:t>
            </a:r>
            <a:r>
              <a:rPr kumimoji="0" lang="en-US" altLang="en-US" sz="2800" b="0" i="0" u="none" strike="noStrike" cap="none" normalizeH="0" baseline="0" dirty="0">
                <a:ln>
                  <a:noFill/>
                </a:ln>
                <a:solidFill>
                  <a:schemeClr val="tx1"/>
                </a:solidFill>
                <a:effectLst/>
                <a:latin typeface="Arial" panose="020B0604020202020204" pitchFamily="34" charset="0"/>
              </a:rPr>
              <a:t> – Sales performance by</a:t>
            </a:r>
          </a:p>
          <a:p>
            <a:pPr marL="0" marR="0" lvl="0" indent="0" algn="l" defTabSz="914400" rtl="0" eaLnBrk="0" fontAlgn="base" latinLnBrk="0" hangingPunct="0">
              <a:lnSpc>
                <a:spcPct val="150000"/>
              </a:lnSpc>
              <a:spcBef>
                <a:spcPct val="0"/>
              </a:spcBef>
              <a:spcAft>
                <a:spcPct val="0"/>
              </a:spcAft>
              <a:buClrTx/>
              <a:buSzTx/>
              <a:tabLst/>
            </a:pPr>
            <a:r>
              <a:rPr lang="en-US" altLang="en-US" sz="2800" dirty="0">
                <a:solidFill>
                  <a:schemeClr val="tx1"/>
                </a:solidFill>
                <a:latin typeface="Arial" panose="020B0604020202020204" pitchFamily="34" charset="0"/>
              </a:rPr>
              <a:t> </a:t>
            </a:r>
            <a:r>
              <a:rPr kumimoji="0" lang="en-US" altLang="en-US" sz="2800" b="0" i="0" u="none" strike="noStrike" cap="none" normalizeH="0" baseline="0" dirty="0">
                <a:ln>
                  <a:noFill/>
                </a:ln>
                <a:solidFill>
                  <a:schemeClr val="tx1"/>
                </a:solidFill>
                <a:effectLst/>
                <a:latin typeface="Arial" panose="020B0604020202020204" pitchFamily="34" charset="0"/>
              </a:rPr>
              <a:t> geography</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2800" b="1" i="0" u="none" strike="noStrike" cap="none" normalizeH="0" baseline="0" dirty="0">
                <a:ln>
                  <a:noFill/>
                </a:ln>
                <a:solidFill>
                  <a:schemeClr val="tx1"/>
                </a:solidFill>
                <a:effectLst/>
                <a:latin typeface="Arial" panose="020B0604020202020204" pitchFamily="34" charset="0"/>
              </a:rPr>
              <a:t> Order Volume by Employee</a:t>
            </a:r>
            <a:r>
              <a:rPr kumimoji="0" lang="en-US" altLang="en-US" sz="2800" b="0" i="0" u="none" strike="noStrike" cap="none" normalizeH="0" baseline="0" dirty="0">
                <a:ln>
                  <a:noFill/>
                </a:ln>
                <a:solidFill>
                  <a:schemeClr val="tx1"/>
                </a:solidFill>
                <a:effectLst/>
                <a:latin typeface="Arial" panose="020B0604020202020204" pitchFamily="34" charset="0"/>
              </a:rPr>
              <a:t> – Track performance of</a:t>
            </a:r>
          </a:p>
          <a:p>
            <a:pPr marL="0" marR="0" lvl="0" indent="0" algn="l" defTabSz="914400" rtl="0" eaLnBrk="0" fontAlgn="base" latinLnBrk="0" hangingPunct="0">
              <a:lnSpc>
                <a:spcPct val="150000"/>
              </a:lnSpc>
              <a:spcBef>
                <a:spcPct val="0"/>
              </a:spcBef>
              <a:spcAft>
                <a:spcPct val="0"/>
              </a:spcAft>
              <a:buClrTx/>
              <a:buSzTx/>
              <a:tabLst/>
            </a:pPr>
            <a:r>
              <a:rPr lang="en-US" altLang="en-US" sz="2800" dirty="0">
                <a:solidFill>
                  <a:schemeClr val="tx1"/>
                </a:solidFill>
                <a:latin typeface="Arial" panose="020B0604020202020204" pitchFamily="34" charset="0"/>
              </a:rPr>
              <a:t> </a:t>
            </a:r>
            <a:r>
              <a:rPr kumimoji="0" lang="en-US" altLang="en-US" sz="2800" b="0" i="0" u="none" strike="noStrike" cap="none" normalizeH="0" baseline="0" dirty="0">
                <a:ln>
                  <a:noFill/>
                </a:ln>
                <a:solidFill>
                  <a:schemeClr val="tx1"/>
                </a:solidFill>
                <a:effectLst/>
                <a:latin typeface="Arial" panose="020B0604020202020204" pitchFamily="34" charset="0"/>
              </a:rPr>
              <a:t> sales staff</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2800" b="1" i="0" u="none" strike="noStrike" cap="none" normalizeH="0" baseline="0" dirty="0">
                <a:ln>
                  <a:noFill/>
                </a:ln>
                <a:solidFill>
                  <a:schemeClr val="tx1"/>
                </a:solidFill>
                <a:effectLst/>
                <a:latin typeface="Arial" panose="020B0604020202020204" pitchFamily="34" charset="0"/>
              </a:rPr>
              <a:t> Freight Cost Analysis</a:t>
            </a:r>
            <a:r>
              <a:rPr kumimoji="0" lang="en-US" altLang="en-US" sz="2800" b="0" i="0" u="none" strike="noStrike" cap="none" normalizeH="0" baseline="0" dirty="0">
                <a:ln>
                  <a:noFill/>
                </a:ln>
                <a:solidFill>
                  <a:schemeClr val="tx1"/>
                </a:solidFill>
                <a:effectLst/>
                <a:latin typeface="Arial" panose="020B0604020202020204" pitchFamily="34" charset="0"/>
              </a:rPr>
              <a:t> – Evaluate shipping expenses</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2800" b="1" i="0" u="none" strike="noStrike" cap="none" normalizeH="0" baseline="0" dirty="0">
                <a:ln>
                  <a:noFill/>
                </a:ln>
                <a:solidFill>
                  <a:schemeClr val="tx1"/>
                </a:solidFill>
                <a:effectLst/>
                <a:latin typeface="Arial" panose="020B0604020202020204" pitchFamily="34" charset="0"/>
              </a:rPr>
              <a:t> Average Order Value</a:t>
            </a:r>
            <a:r>
              <a:rPr kumimoji="0" lang="en-US" altLang="en-US" sz="2800" b="0" i="0" u="none" strike="noStrike" cap="none" normalizeH="0" baseline="0" dirty="0">
                <a:ln>
                  <a:noFill/>
                </a:ln>
                <a:solidFill>
                  <a:schemeClr val="tx1"/>
                </a:solidFill>
                <a:effectLst/>
                <a:latin typeface="Arial" panose="020B0604020202020204" pitchFamily="34" charset="0"/>
              </a:rPr>
              <a:t> – Total sales divided by</a:t>
            </a:r>
          </a:p>
          <a:p>
            <a:pPr marL="0" marR="0" lvl="0" indent="0" algn="l" defTabSz="914400" rtl="0" eaLnBrk="0" fontAlgn="base" latinLnBrk="0" hangingPunct="0">
              <a:lnSpc>
                <a:spcPct val="150000"/>
              </a:lnSpc>
              <a:spcBef>
                <a:spcPct val="0"/>
              </a:spcBef>
              <a:spcAft>
                <a:spcPct val="0"/>
              </a:spcAft>
              <a:buClrTx/>
              <a:buSzTx/>
              <a:tabLst/>
            </a:pPr>
            <a:r>
              <a:rPr lang="en-US" altLang="en-US" sz="2800" dirty="0">
                <a:solidFill>
                  <a:schemeClr val="tx1"/>
                </a:solidFill>
                <a:latin typeface="Arial" panose="020B0604020202020204" pitchFamily="34" charset="0"/>
              </a:rPr>
              <a:t> </a:t>
            </a:r>
            <a:r>
              <a:rPr kumimoji="0" lang="en-US" altLang="en-US" sz="2800" b="0" i="0" u="none" strike="noStrike" cap="none" normalizeH="0" baseline="0" dirty="0">
                <a:ln>
                  <a:noFill/>
                </a:ln>
                <a:solidFill>
                  <a:schemeClr val="tx1"/>
                </a:solidFill>
                <a:effectLst/>
                <a:latin typeface="Arial" panose="020B0604020202020204" pitchFamily="34" charset="0"/>
              </a:rPr>
              <a:t> number of orders</a:t>
            </a:r>
          </a:p>
          <a:p>
            <a:pPr>
              <a:lnSpc>
                <a:spcPct val="150000"/>
              </a:lnSpc>
            </a:pPr>
            <a:endParaRPr lang="en-IN" sz="2800" dirty="0"/>
          </a:p>
        </p:txBody>
      </p:sp>
      <p:pic>
        <p:nvPicPr>
          <p:cNvPr id="5" name="Picture 4">
            <a:extLst>
              <a:ext uri="{FF2B5EF4-FFF2-40B4-BE49-F238E27FC236}">
                <a16:creationId xmlns:a16="http://schemas.microsoft.com/office/drawing/2014/main" id="{97D854BF-C4A4-05EC-66E6-C3EDC26C6DEC}"/>
              </a:ext>
            </a:extLst>
          </p:cNvPr>
          <p:cNvPicPr>
            <a:picLocks noChangeAspect="1"/>
          </p:cNvPicPr>
          <p:nvPr/>
        </p:nvPicPr>
        <p:blipFill>
          <a:blip r:embed="rId5"/>
          <a:stretch>
            <a:fillRect/>
          </a:stretch>
        </p:blipFill>
        <p:spPr>
          <a:xfrm>
            <a:off x="1098938" y="4806224"/>
            <a:ext cx="6143174" cy="1903774"/>
          </a:xfrm>
          <a:prstGeom prst="rect">
            <a:avLst/>
          </a:prstGeom>
        </p:spPr>
      </p:pic>
      <p:pic>
        <p:nvPicPr>
          <p:cNvPr id="7" name="Picture 6">
            <a:extLst>
              <a:ext uri="{FF2B5EF4-FFF2-40B4-BE49-F238E27FC236}">
                <a16:creationId xmlns:a16="http://schemas.microsoft.com/office/drawing/2014/main" id="{CF81E9ED-99FA-0F89-1437-F95899ED853E}"/>
              </a:ext>
            </a:extLst>
          </p:cNvPr>
          <p:cNvPicPr>
            <a:picLocks noChangeAspect="1"/>
          </p:cNvPicPr>
          <p:nvPr/>
        </p:nvPicPr>
        <p:blipFill>
          <a:blip r:embed="rId6"/>
          <a:stretch>
            <a:fillRect/>
          </a:stretch>
        </p:blipFill>
        <p:spPr>
          <a:xfrm>
            <a:off x="1098938" y="7095943"/>
            <a:ext cx="6143174" cy="2162357"/>
          </a:xfrm>
          <a:prstGeom prst="rect">
            <a:avLst/>
          </a:prstGeom>
        </p:spPr>
      </p:pic>
      <p:sp>
        <p:nvSpPr>
          <p:cNvPr id="8" name="TextBox 7">
            <a:extLst>
              <a:ext uri="{FF2B5EF4-FFF2-40B4-BE49-F238E27FC236}">
                <a16:creationId xmlns:a16="http://schemas.microsoft.com/office/drawing/2014/main" id="{0ABBA3F2-0995-ACEA-57A5-0721524EB6A8}"/>
              </a:ext>
            </a:extLst>
          </p:cNvPr>
          <p:cNvSpPr txBox="1"/>
          <p:nvPr/>
        </p:nvSpPr>
        <p:spPr>
          <a:xfrm>
            <a:off x="1098938" y="4259930"/>
            <a:ext cx="3864948" cy="400110"/>
          </a:xfrm>
          <a:prstGeom prst="rect">
            <a:avLst/>
          </a:prstGeom>
          <a:noFill/>
        </p:spPr>
        <p:txBody>
          <a:bodyPr wrap="square" rtlCol="0">
            <a:spAutoFit/>
          </a:bodyPr>
          <a:lstStyle/>
          <a:p>
            <a:r>
              <a:rPr lang="en-US" sz="2000" b="1" dirty="0"/>
              <a:t>Screenshots</a:t>
            </a:r>
            <a:endParaRPr lang="en-IN" sz="2000" b="1" dirty="0"/>
          </a:p>
        </p:txBody>
      </p:sp>
      <p:pic>
        <p:nvPicPr>
          <p:cNvPr id="10" name="Picture 9" descr="A black and white icon of a graph and a magnifying glass&#10;&#10;AI-generated content may be incorrect.">
            <a:extLst>
              <a:ext uri="{FF2B5EF4-FFF2-40B4-BE49-F238E27FC236}">
                <a16:creationId xmlns:a16="http://schemas.microsoft.com/office/drawing/2014/main" id="{4E606572-E5FA-84BA-3D5E-C20E80F36C95}"/>
              </a:ext>
            </a:extLst>
          </p:cNvPr>
          <p:cNvPicPr>
            <a:picLocks noChangeAspect="1"/>
          </p:cNvPicPr>
          <p:nvPr/>
        </p:nvPicPr>
        <p:blipFill>
          <a:blip r:embed="rId7"/>
          <a:stretch>
            <a:fillRect/>
          </a:stretch>
        </p:blipFill>
        <p:spPr>
          <a:xfrm>
            <a:off x="6154637" y="2514460"/>
            <a:ext cx="1087475" cy="1087475"/>
          </a:xfrm>
          <a:prstGeom prst="rect">
            <a:avLst/>
          </a:prstGeom>
        </p:spPr>
      </p:pic>
    </p:spTree>
  </p:cSld>
  <p:clrMapOvr>
    <a:masterClrMapping/>
  </p:clrMapOvr>
  <p:transition spd="slow">
    <p:push/>
  </p:transition>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545454"/>
        </a:solidFill>
        <a:effectLst/>
      </p:bgPr>
    </p:bg>
    <p:spTree>
      <p:nvGrpSpPr>
        <p:cNvPr id="1" name="Shape 507"/>
        <p:cNvGrpSpPr/>
        <p:nvPr/>
      </p:nvGrpSpPr>
      <p:grpSpPr>
        <a:xfrm>
          <a:off x="0" y="0"/>
          <a:ext cx="0" cy="0"/>
          <a:chOff x="0" y="0"/>
          <a:chExt cx="0" cy="0"/>
        </a:xfrm>
      </p:grpSpPr>
      <p:pic>
        <p:nvPicPr>
          <p:cNvPr id="508" name="Google Shape;508;p34"/>
          <p:cNvPicPr preferRelativeResize="0"/>
          <p:nvPr/>
        </p:nvPicPr>
        <p:blipFill rotWithShape="1">
          <a:blip r:embed="rId3">
            <a:alphaModFix/>
          </a:blip>
          <a:srcRect l="8508"/>
          <a:stretch/>
        </p:blipFill>
        <p:spPr>
          <a:xfrm>
            <a:off x="0" y="2484275"/>
            <a:ext cx="3156976" cy="5345475"/>
          </a:xfrm>
          <a:prstGeom prst="rect">
            <a:avLst/>
          </a:prstGeom>
          <a:noFill/>
          <a:ln>
            <a:noFill/>
          </a:ln>
        </p:spPr>
      </p:pic>
      <p:sp>
        <p:nvSpPr>
          <p:cNvPr id="509" name="Google Shape;509;p34"/>
          <p:cNvSpPr/>
          <p:nvPr/>
        </p:nvSpPr>
        <p:spPr>
          <a:xfrm>
            <a:off x="1028700" y="1028700"/>
            <a:ext cx="16230600" cy="5205805"/>
          </a:xfrm>
          <a:custGeom>
            <a:avLst/>
            <a:gdLst/>
            <a:ahLst/>
            <a:cxnLst/>
            <a:rect l="l" t="t" r="r" b="b"/>
            <a:pathLst>
              <a:path w="4274726" h="1371076" extrusionOk="0">
                <a:moveTo>
                  <a:pt x="14310" y="0"/>
                </a:moveTo>
                <a:lnTo>
                  <a:pt x="4260416" y="0"/>
                </a:lnTo>
                <a:cubicBezTo>
                  <a:pt x="4264211" y="0"/>
                  <a:pt x="4267851" y="1508"/>
                  <a:pt x="4270535" y="4191"/>
                </a:cubicBezTo>
                <a:cubicBezTo>
                  <a:pt x="4273218" y="6875"/>
                  <a:pt x="4274726" y="10515"/>
                  <a:pt x="4274726" y="14310"/>
                </a:cubicBezTo>
                <a:lnTo>
                  <a:pt x="4274726" y="1356766"/>
                </a:lnTo>
                <a:cubicBezTo>
                  <a:pt x="4274726" y="1360562"/>
                  <a:pt x="4273218" y="1364201"/>
                  <a:pt x="4270535" y="1366885"/>
                </a:cubicBezTo>
                <a:cubicBezTo>
                  <a:pt x="4267851" y="1369569"/>
                  <a:pt x="4264211" y="1371076"/>
                  <a:pt x="4260416" y="1371076"/>
                </a:cubicBezTo>
                <a:lnTo>
                  <a:pt x="14310" y="1371076"/>
                </a:lnTo>
                <a:cubicBezTo>
                  <a:pt x="10515" y="1371076"/>
                  <a:pt x="6875" y="1369569"/>
                  <a:pt x="4191" y="1366885"/>
                </a:cubicBezTo>
                <a:cubicBezTo>
                  <a:pt x="1508" y="1364201"/>
                  <a:pt x="0" y="1360562"/>
                  <a:pt x="0" y="1356766"/>
                </a:cubicBezTo>
                <a:lnTo>
                  <a:pt x="0" y="14310"/>
                </a:lnTo>
                <a:cubicBezTo>
                  <a:pt x="0" y="10515"/>
                  <a:pt x="1508" y="6875"/>
                  <a:pt x="4191" y="4191"/>
                </a:cubicBezTo>
                <a:cubicBezTo>
                  <a:pt x="6875" y="1508"/>
                  <a:pt x="10515" y="0"/>
                  <a:pt x="14310" y="0"/>
                </a:cubicBezTo>
                <a:close/>
              </a:path>
            </a:pathLst>
          </a:custGeom>
          <a:solidFill>
            <a:srgbClr val="1313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4"/>
          <p:cNvSpPr txBox="1"/>
          <p:nvPr/>
        </p:nvSpPr>
        <p:spPr>
          <a:xfrm>
            <a:off x="2495878" y="1635478"/>
            <a:ext cx="13296243" cy="1566544"/>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9200" b="0" i="0" u="none" strike="noStrike" cap="none">
                <a:solidFill>
                  <a:srgbClr val="FFFFFF"/>
                </a:solidFill>
                <a:latin typeface="Michroma"/>
                <a:ea typeface="Michroma"/>
                <a:cs typeface="Michroma"/>
                <a:sym typeface="Michroma"/>
              </a:rPr>
              <a:t>Credits</a:t>
            </a:r>
            <a:endParaRPr/>
          </a:p>
        </p:txBody>
      </p:sp>
      <p:pic>
        <p:nvPicPr>
          <p:cNvPr id="511" name="Google Shape;511;p34"/>
          <p:cNvPicPr preferRelativeResize="0"/>
          <p:nvPr/>
        </p:nvPicPr>
        <p:blipFill>
          <a:blip r:embed="rId4">
            <a:alphaModFix/>
          </a:blip>
          <a:stretch>
            <a:fillRect/>
          </a:stretch>
        </p:blipFill>
        <p:spPr>
          <a:xfrm>
            <a:off x="1475176" y="1028700"/>
            <a:ext cx="5192774" cy="5206469"/>
          </a:xfrm>
          <a:prstGeom prst="rect">
            <a:avLst/>
          </a:prstGeom>
          <a:noFill/>
          <a:ln>
            <a:noFill/>
          </a:ln>
        </p:spPr>
      </p:pic>
      <p:sp>
        <p:nvSpPr>
          <p:cNvPr id="512" name="Google Shape;512;p34"/>
          <p:cNvSpPr txBox="1"/>
          <p:nvPr/>
        </p:nvSpPr>
        <p:spPr>
          <a:xfrm>
            <a:off x="1780545" y="3700297"/>
            <a:ext cx="4909295" cy="2534540"/>
          </a:xfrm>
          <a:prstGeom prst="rect">
            <a:avLst/>
          </a:prstGeom>
          <a:noFill/>
          <a:ln>
            <a:noFill/>
          </a:ln>
        </p:spPr>
        <p:txBody>
          <a:bodyPr spcFirstLastPara="1" wrap="square" lIns="0" tIns="0" rIns="0" bIns="0" anchor="t" anchorCtr="0">
            <a:spAutoFit/>
          </a:bodyPr>
          <a:lstStyle/>
          <a:p>
            <a:r>
              <a:rPr lang="en-US" sz="2400" b="1" dirty="0">
                <a:solidFill>
                  <a:schemeClr val="bg1"/>
                </a:solidFill>
              </a:rPr>
              <a:t>Tools and Platforms Used</a:t>
            </a:r>
            <a:endParaRPr lang="en-US" sz="2400" dirty="0">
              <a:solidFill>
                <a:schemeClr val="bg1"/>
              </a:solidFill>
            </a:endParaRPr>
          </a:p>
          <a:p>
            <a:pPr marL="342900" indent="-342900">
              <a:lnSpc>
                <a:spcPct val="200000"/>
              </a:lnSpc>
              <a:buClr>
                <a:schemeClr val="bg1"/>
              </a:buClr>
              <a:buFont typeface="Wingdings" panose="05000000000000000000" pitchFamily="2" charset="2"/>
              <a:buChar char="ü"/>
            </a:pPr>
            <a:r>
              <a:rPr lang="en-US" sz="2400" dirty="0">
                <a:solidFill>
                  <a:schemeClr val="bg1"/>
                </a:solidFill>
              </a:rPr>
              <a:t>Microsoft Excel</a:t>
            </a:r>
          </a:p>
          <a:p>
            <a:pPr marL="342900" indent="-342900">
              <a:buClr>
                <a:schemeClr val="bg1"/>
              </a:buClr>
              <a:buFont typeface="Wingdings" panose="05000000000000000000" pitchFamily="2" charset="2"/>
              <a:buChar char="ü"/>
            </a:pPr>
            <a:r>
              <a:rPr lang="en-US" sz="2400" dirty="0">
                <a:solidFill>
                  <a:schemeClr val="bg1"/>
                </a:solidFill>
              </a:rPr>
              <a:t>Microsoft Power BI</a:t>
            </a:r>
          </a:p>
          <a:p>
            <a:pPr marL="342900" indent="-342900">
              <a:buClr>
                <a:schemeClr val="bg1"/>
              </a:buClr>
              <a:buFont typeface="Wingdings" panose="05000000000000000000" pitchFamily="2" charset="2"/>
              <a:buChar char="ü"/>
            </a:pPr>
            <a:r>
              <a:rPr lang="en-US" sz="2400" dirty="0">
                <a:solidFill>
                  <a:schemeClr val="bg1"/>
                </a:solidFill>
              </a:rPr>
              <a:t>SQL</a:t>
            </a:r>
          </a:p>
          <a:p>
            <a:pPr marL="342900" indent="-342900">
              <a:buClr>
                <a:schemeClr val="bg1"/>
              </a:buClr>
              <a:buFont typeface="Wingdings" panose="05000000000000000000" pitchFamily="2" charset="2"/>
              <a:buChar char="ü"/>
            </a:pPr>
            <a:r>
              <a:rPr lang="en-US" sz="2400" dirty="0">
                <a:solidFill>
                  <a:schemeClr val="bg1"/>
                </a:solidFill>
              </a:rPr>
              <a:t>Power Query</a:t>
            </a:r>
          </a:p>
          <a:p>
            <a:pPr marR="0" lvl="0" algn="ctr" rtl="0">
              <a:lnSpc>
                <a:spcPct val="115000"/>
              </a:lnSpc>
              <a:spcBef>
                <a:spcPts val="0"/>
              </a:spcBef>
              <a:spcAft>
                <a:spcPts val="0"/>
              </a:spcAft>
            </a:pPr>
            <a:r>
              <a:rPr lang="en-US" sz="1800" b="0" i="0" u="none" strike="noStrike" cap="none" dirty="0">
                <a:solidFill>
                  <a:schemeClr val="bg1"/>
                </a:solidFill>
                <a:latin typeface="Montserrat"/>
                <a:ea typeface="Montserrat"/>
                <a:cs typeface="Montserrat"/>
                <a:sym typeface="Montserrat"/>
              </a:rPr>
              <a:t>:</a:t>
            </a:r>
            <a:endParaRPr sz="900" dirty="0">
              <a:solidFill>
                <a:schemeClr val="bg1"/>
              </a:solidFill>
            </a:endParaRPr>
          </a:p>
        </p:txBody>
      </p:sp>
      <p:sp>
        <p:nvSpPr>
          <p:cNvPr id="513" name="Google Shape;513;p34"/>
          <p:cNvSpPr/>
          <p:nvPr/>
        </p:nvSpPr>
        <p:spPr>
          <a:xfrm>
            <a:off x="1140059" y="6561365"/>
            <a:ext cx="8003941" cy="2696935"/>
          </a:xfrm>
          <a:custGeom>
            <a:avLst/>
            <a:gdLst/>
            <a:ahLst/>
            <a:cxnLst/>
            <a:rect l="l" t="t" r="r" b="b"/>
            <a:pathLst>
              <a:path w="2108034" h="710304" extrusionOk="0">
                <a:moveTo>
                  <a:pt x="29018" y="0"/>
                </a:moveTo>
                <a:lnTo>
                  <a:pt x="2079016" y="0"/>
                </a:lnTo>
                <a:cubicBezTo>
                  <a:pt x="2095042" y="0"/>
                  <a:pt x="2108034" y="12992"/>
                  <a:pt x="2108034" y="29018"/>
                </a:cubicBezTo>
                <a:lnTo>
                  <a:pt x="2108034" y="681286"/>
                </a:lnTo>
                <a:cubicBezTo>
                  <a:pt x="2108034" y="697312"/>
                  <a:pt x="2095042" y="710304"/>
                  <a:pt x="2079016" y="710304"/>
                </a:cubicBezTo>
                <a:lnTo>
                  <a:pt x="29018" y="710304"/>
                </a:lnTo>
                <a:cubicBezTo>
                  <a:pt x="12992" y="710304"/>
                  <a:pt x="0" y="697312"/>
                  <a:pt x="0" y="681286"/>
                </a:cubicBezTo>
                <a:lnTo>
                  <a:pt x="0" y="29018"/>
                </a:lnTo>
                <a:cubicBezTo>
                  <a:pt x="0" y="12992"/>
                  <a:pt x="12992" y="0"/>
                  <a:pt x="29018" y="0"/>
                </a:cubicBezTo>
                <a:close/>
              </a:path>
            </a:pathLst>
          </a:custGeom>
          <a:solidFill>
            <a:srgbClr val="4A1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34"/>
          <p:cNvSpPr/>
          <p:nvPr/>
        </p:nvSpPr>
        <p:spPr>
          <a:xfrm>
            <a:off x="9303342" y="6561364"/>
            <a:ext cx="8003941" cy="2696935"/>
          </a:xfrm>
          <a:custGeom>
            <a:avLst/>
            <a:gdLst/>
            <a:ahLst/>
            <a:cxnLst/>
            <a:rect l="l" t="t" r="r" b="b"/>
            <a:pathLst>
              <a:path w="2108034" h="710304" extrusionOk="0">
                <a:moveTo>
                  <a:pt x="29018" y="0"/>
                </a:moveTo>
                <a:lnTo>
                  <a:pt x="2079016" y="0"/>
                </a:lnTo>
                <a:cubicBezTo>
                  <a:pt x="2095042" y="0"/>
                  <a:pt x="2108034" y="12992"/>
                  <a:pt x="2108034" y="29018"/>
                </a:cubicBezTo>
                <a:lnTo>
                  <a:pt x="2108034" y="681286"/>
                </a:lnTo>
                <a:cubicBezTo>
                  <a:pt x="2108034" y="697312"/>
                  <a:pt x="2095042" y="710304"/>
                  <a:pt x="2079016" y="710304"/>
                </a:cubicBezTo>
                <a:lnTo>
                  <a:pt x="29018" y="710304"/>
                </a:lnTo>
                <a:cubicBezTo>
                  <a:pt x="12992" y="710304"/>
                  <a:pt x="0" y="697312"/>
                  <a:pt x="0" y="681286"/>
                </a:cubicBezTo>
                <a:lnTo>
                  <a:pt x="0" y="29018"/>
                </a:lnTo>
                <a:cubicBezTo>
                  <a:pt x="0" y="12992"/>
                  <a:pt x="12992" y="0"/>
                  <a:pt x="29018" y="0"/>
                </a:cubicBezTo>
                <a:close/>
              </a:path>
            </a:pathLst>
          </a:custGeom>
          <a:solidFill>
            <a:srgbClr val="4A15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34"/>
          <p:cNvSpPr txBox="1"/>
          <p:nvPr/>
        </p:nvSpPr>
        <p:spPr>
          <a:xfrm>
            <a:off x="197520" y="6727728"/>
            <a:ext cx="4725888" cy="538417"/>
          </a:xfrm>
          <a:prstGeom prst="rect">
            <a:avLst/>
          </a:prstGeom>
          <a:noFill/>
          <a:ln>
            <a:noFill/>
          </a:ln>
        </p:spPr>
        <p:txBody>
          <a:bodyPr spcFirstLastPara="1" wrap="square" lIns="0" tIns="0" rIns="0" bIns="0" anchor="t" anchorCtr="0">
            <a:spAutoFit/>
          </a:bodyPr>
          <a:lstStyle/>
          <a:p>
            <a:pPr marL="0" marR="0" lvl="0" indent="0" algn="ctr" rtl="0">
              <a:lnSpc>
                <a:spcPct val="140016"/>
              </a:lnSpc>
              <a:spcBef>
                <a:spcPts val="0"/>
              </a:spcBef>
              <a:spcAft>
                <a:spcPts val="0"/>
              </a:spcAft>
              <a:buNone/>
            </a:pPr>
            <a:r>
              <a:rPr lang="en-US" sz="2499" b="1" i="0" u="none" strike="noStrike" cap="none" dirty="0">
                <a:solidFill>
                  <a:srgbClr val="FFFFFF"/>
                </a:solidFill>
                <a:latin typeface="Montserrat"/>
                <a:ea typeface="Montserrat"/>
                <a:cs typeface="Montserrat"/>
                <a:sym typeface="Montserrat"/>
              </a:rPr>
              <a:t>Thanks to</a:t>
            </a:r>
            <a:endParaRPr b="1" dirty="0"/>
          </a:p>
        </p:txBody>
      </p:sp>
      <p:sp>
        <p:nvSpPr>
          <p:cNvPr id="516" name="Google Shape;516;p34"/>
          <p:cNvSpPr txBox="1"/>
          <p:nvPr/>
        </p:nvSpPr>
        <p:spPr>
          <a:xfrm>
            <a:off x="10440068" y="7476869"/>
            <a:ext cx="3575373" cy="1938992"/>
          </a:xfrm>
          <a:prstGeom prst="rect">
            <a:avLst/>
          </a:prstGeom>
          <a:noFill/>
          <a:ln>
            <a:noFill/>
          </a:ln>
        </p:spPr>
        <p:txBody>
          <a:bodyPr spcFirstLastPara="1" wrap="square" lIns="0" tIns="0" rIns="0" bIns="0" anchor="t" anchorCtr="0">
            <a:spAutoFit/>
          </a:bodyPr>
          <a:lstStyle/>
          <a:p>
            <a:pPr fontAlgn="ctr">
              <a:lnSpc>
                <a:spcPct val="150000"/>
              </a:lnSpc>
            </a:pPr>
            <a:r>
              <a:rPr lang="en-IN" sz="2800" b="1" dirty="0" err="1">
                <a:solidFill>
                  <a:schemeClr val="bg1"/>
                </a:solidFill>
                <a:latin typeface="Aptos" panose="020B0004020202020204" pitchFamily="34" charset="0"/>
                <a:hlinkClick r:id="rId5">
                  <a:extLst>
                    <a:ext uri="{A12FA001-AC4F-418D-AE19-62706E023703}">
                      <ahyp:hlinkClr xmlns:ahyp="http://schemas.microsoft.com/office/drawing/2018/hyperlinkcolor" val="tx"/>
                    </a:ext>
                  </a:extLst>
                </a:hlinkClick>
              </a:rPr>
              <a:t>Shiraj</a:t>
            </a:r>
            <a:r>
              <a:rPr lang="en-IN" sz="2800" b="1" dirty="0">
                <a:solidFill>
                  <a:schemeClr val="bg1"/>
                </a:solidFill>
                <a:latin typeface="Aptos" panose="020B0004020202020204" pitchFamily="34" charset="0"/>
                <a:hlinkClick r:id="rId5">
                  <a:extLst>
                    <a:ext uri="{A12FA001-AC4F-418D-AE19-62706E023703}">
                      <ahyp:hlinkClr xmlns:ahyp="http://schemas.microsoft.com/office/drawing/2018/hyperlinkcolor" val="tx"/>
                    </a:ext>
                  </a:extLst>
                </a:hlinkClick>
              </a:rPr>
              <a:t> (Ali) Ahmad</a:t>
            </a:r>
          </a:p>
          <a:p>
            <a:pPr marL="0" marR="0" lvl="0" indent="0" rtl="0">
              <a:lnSpc>
                <a:spcPct val="150000"/>
              </a:lnSpc>
              <a:spcBef>
                <a:spcPts val="0"/>
              </a:spcBef>
              <a:spcAft>
                <a:spcPts val="0"/>
              </a:spcAft>
              <a:buNone/>
            </a:pPr>
            <a:r>
              <a:rPr lang="en-IN" sz="2800" b="1" i="0" dirty="0">
                <a:solidFill>
                  <a:schemeClr val="bg1"/>
                </a:solidFill>
                <a:effectLst/>
                <a:latin typeface="Aptos" panose="020B0004020202020204" pitchFamily="34" charset="0"/>
                <a:hlinkClick r:id="rId6">
                  <a:extLst>
                    <a:ext uri="{A12FA001-AC4F-418D-AE19-62706E023703}">
                      <ahyp:hlinkClr xmlns:ahyp="http://schemas.microsoft.com/office/drawing/2018/hyperlinkcolor" val="tx"/>
                    </a:ext>
                  </a:extLst>
                </a:hlinkClick>
              </a:rPr>
              <a:t>Aashutosh Shukla</a:t>
            </a:r>
            <a:endParaRPr lang="en-IN" sz="2800" b="1" i="0" dirty="0">
              <a:solidFill>
                <a:schemeClr val="bg1"/>
              </a:solidFill>
              <a:effectLst/>
              <a:latin typeface="Aptos" panose="020B0004020202020204" pitchFamily="34" charset="0"/>
            </a:endParaRPr>
          </a:p>
          <a:p>
            <a:pPr marL="0" marR="0" lvl="0" indent="0" rtl="0">
              <a:lnSpc>
                <a:spcPct val="150000"/>
              </a:lnSpc>
              <a:spcBef>
                <a:spcPts val="0"/>
              </a:spcBef>
              <a:spcAft>
                <a:spcPts val="0"/>
              </a:spcAft>
              <a:buNone/>
            </a:pPr>
            <a:endParaRPr sz="2800" dirty="0">
              <a:solidFill>
                <a:schemeClr val="bg1"/>
              </a:solidFill>
              <a:latin typeface="Aptos" panose="020B0004020202020204" pitchFamily="34" charset="0"/>
            </a:endParaRPr>
          </a:p>
        </p:txBody>
      </p:sp>
      <p:sp>
        <p:nvSpPr>
          <p:cNvPr id="517" name="Google Shape;517;p34"/>
          <p:cNvSpPr txBox="1"/>
          <p:nvPr/>
        </p:nvSpPr>
        <p:spPr>
          <a:xfrm>
            <a:off x="9910184" y="6607965"/>
            <a:ext cx="6694289" cy="1034129"/>
          </a:xfrm>
          <a:prstGeom prst="rect">
            <a:avLst/>
          </a:prstGeom>
          <a:noFill/>
          <a:ln>
            <a:noFill/>
          </a:ln>
        </p:spPr>
        <p:txBody>
          <a:bodyPr spcFirstLastPara="1" wrap="square" lIns="0" tIns="0" rIns="0" bIns="0" anchor="t" anchorCtr="0">
            <a:spAutoFit/>
          </a:bodyPr>
          <a:lstStyle/>
          <a:p>
            <a:pPr marL="0" marR="0" lvl="0" indent="0" algn="ctr" rtl="0">
              <a:lnSpc>
                <a:spcPct val="140007"/>
              </a:lnSpc>
              <a:spcBef>
                <a:spcPts val="0"/>
              </a:spcBef>
              <a:spcAft>
                <a:spcPts val="0"/>
              </a:spcAft>
              <a:buNone/>
            </a:pPr>
            <a:r>
              <a:rPr lang="en-IN" sz="4800" dirty="0">
                <a:solidFill>
                  <a:schemeClr val="bg1"/>
                </a:solidFill>
                <a:latin typeface="Monts"/>
              </a:rPr>
              <a:t>Project Guide / Mentor</a:t>
            </a:r>
            <a:endParaRPr sz="1050" dirty="0">
              <a:solidFill>
                <a:schemeClr val="bg1"/>
              </a:solidFill>
              <a:latin typeface="Monts"/>
            </a:endParaRPr>
          </a:p>
        </p:txBody>
      </p:sp>
      <p:pic>
        <p:nvPicPr>
          <p:cNvPr id="519" name="Google Shape;519;p34"/>
          <p:cNvPicPr preferRelativeResize="0"/>
          <p:nvPr/>
        </p:nvPicPr>
        <p:blipFill rotWithShape="1">
          <a:blip r:embed="rId7">
            <a:alphaModFix/>
          </a:blip>
          <a:srcRect t="27504" r="21764"/>
          <a:stretch/>
        </p:blipFill>
        <p:spPr>
          <a:xfrm>
            <a:off x="15437600" y="0"/>
            <a:ext cx="2850401" cy="2990351"/>
          </a:xfrm>
          <a:prstGeom prst="rect">
            <a:avLst/>
          </a:prstGeom>
          <a:noFill/>
          <a:ln>
            <a:noFill/>
          </a:ln>
        </p:spPr>
      </p:pic>
      <p:sp>
        <p:nvSpPr>
          <p:cNvPr id="2" name="Rectangle 1">
            <a:extLst>
              <a:ext uri="{FF2B5EF4-FFF2-40B4-BE49-F238E27FC236}">
                <a16:creationId xmlns:a16="http://schemas.microsoft.com/office/drawing/2014/main" id="{119CBA5E-FC34-FD71-567D-E7BAE8FEA6E6}"/>
              </a:ext>
            </a:extLst>
          </p:cNvPr>
          <p:cNvSpPr>
            <a:spLocks noChangeArrowheads="1"/>
          </p:cNvSpPr>
          <p:nvPr/>
        </p:nvSpPr>
        <p:spPr bwMode="auto">
          <a:xfrm>
            <a:off x="0" y="0"/>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a:ln>
                  <a:noFill/>
                </a:ln>
                <a:solidFill>
                  <a:schemeClr val="tx1"/>
                </a:solidFill>
                <a:effectLst/>
                <a:latin typeface="-apple-system"/>
                <a:hlinkClick r:id="rId8"/>
              </a:rPr>
              <a:t>Shiraj AhmadView Shiraj Ahmad’s profile</a:t>
            </a:r>
            <a:endParaRPr kumimoji="0" lang="en-US" altLang="en-US" sz="1200" b="0" i="0" u="none" strike="noStrike" cap="none" normalizeH="0" baseline="0">
              <a:ln>
                <a:noFill/>
              </a:ln>
              <a:solidFill>
                <a:schemeClr val="tx1"/>
              </a:solidFill>
              <a:effectLst/>
              <a:latin typeface="-apple-system"/>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000" b="0" i="0" u="none" strike="noStrike" cap="none" normalizeH="0" baseline="0">
                <a:ln>
                  <a:noFill/>
                </a:ln>
                <a:solidFill>
                  <a:schemeClr val="tx1"/>
                </a:solidFill>
                <a:effectLst/>
                <a:latin typeface="-apple-system"/>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 name="Rectangle 2">
            <a:extLst>
              <a:ext uri="{FF2B5EF4-FFF2-40B4-BE49-F238E27FC236}">
                <a16:creationId xmlns:a16="http://schemas.microsoft.com/office/drawing/2014/main" id="{492E53B6-00AD-AE84-E01C-98F6868D60C4}"/>
              </a:ext>
            </a:extLst>
          </p:cNvPr>
          <p:cNvSpPr>
            <a:spLocks noChangeArrowheads="1"/>
          </p:cNvSpPr>
          <p:nvPr/>
        </p:nvSpPr>
        <p:spPr bwMode="auto">
          <a:xfrm>
            <a:off x="152400" y="152400"/>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a:ln>
                  <a:noFill/>
                </a:ln>
                <a:solidFill>
                  <a:schemeClr val="tx1"/>
                </a:solidFill>
                <a:effectLst/>
                <a:latin typeface="-apple-system"/>
                <a:hlinkClick r:id="rId8"/>
              </a:rPr>
              <a:t>Shiraj AhmadView Shiraj Ahmad’s profile</a:t>
            </a:r>
            <a:endParaRPr kumimoji="0" lang="en-US" altLang="en-US" sz="1200" b="0" i="0" u="none" strike="noStrike" cap="none" normalizeH="0" baseline="0">
              <a:ln>
                <a:noFill/>
              </a:ln>
              <a:solidFill>
                <a:schemeClr val="tx1"/>
              </a:solidFill>
              <a:effectLst/>
              <a:latin typeface="-apple-system"/>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000" b="0" i="0" u="none" strike="noStrike" cap="none" normalizeH="0" baseline="0">
                <a:ln>
                  <a:noFill/>
                </a:ln>
                <a:solidFill>
                  <a:schemeClr val="tx1"/>
                </a:solidFill>
                <a:effectLst/>
                <a:latin typeface="-apple-system"/>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5" name="Picture 4">
            <a:extLst>
              <a:ext uri="{FF2B5EF4-FFF2-40B4-BE49-F238E27FC236}">
                <a16:creationId xmlns:a16="http://schemas.microsoft.com/office/drawing/2014/main" id="{85896939-0BD1-D8FA-0CA0-0FE95050CC03}"/>
              </a:ext>
            </a:extLst>
          </p:cNvPr>
          <p:cNvPicPr>
            <a:picLocks noChangeAspect="1"/>
          </p:cNvPicPr>
          <p:nvPr/>
        </p:nvPicPr>
        <p:blipFill>
          <a:blip r:embed="rId9"/>
          <a:stretch>
            <a:fillRect/>
          </a:stretch>
        </p:blipFill>
        <p:spPr>
          <a:xfrm>
            <a:off x="1780545" y="7488598"/>
            <a:ext cx="5216775" cy="1118274"/>
          </a:xfrm>
          <a:prstGeom prst="rect">
            <a:avLst/>
          </a:prstGeom>
        </p:spPr>
      </p:pic>
    </p:spTree>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131314"/>
        </a:solidFill>
        <a:effectLst/>
      </p:bgPr>
    </p:bg>
    <p:spTree>
      <p:nvGrpSpPr>
        <p:cNvPr id="1" name="Shape 432"/>
        <p:cNvGrpSpPr/>
        <p:nvPr/>
      </p:nvGrpSpPr>
      <p:grpSpPr>
        <a:xfrm>
          <a:off x="0" y="0"/>
          <a:ext cx="0" cy="0"/>
          <a:chOff x="0" y="0"/>
          <a:chExt cx="0" cy="0"/>
        </a:xfrm>
      </p:grpSpPr>
      <p:pic>
        <p:nvPicPr>
          <p:cNvPr id="15" name="Picture 14" descr="A colorful lights coming out of a rectangular object&#10;&#10;AI-generated content may be incorrect.">
            <a:extLst>
              <a:ext uri="{FF2B5EF4-FFF2-40B4-BE49-F238E27FC236}">
                <a16:creationId xmlns:a16="http://schemas.microsoft.com/office/drawing/2014/main" id="{7CE43521-559C-4121-C913-D2A9576C785D}"/>
              </a:ext>
            </a:extLst>
          </p:cNvPr>
          <p:cNvPicPr>
            <a:picLocks noChangeAspect="1"/>
          </p:cNvPicPr>
          <p:nvPr/>
        </p:nvPicPr>
        <p:blipFill>
          <a:blip r:embed="rId3"/>
          <a:stretch>
            <a:fillRect/>
          </a:stretch>
        </p:blipFill>
        <p:spPr>
          <a:xfrm rot="16200000">
            <a:off x="9754042" y="1704760"/>
            <a:ext cx="10266097" cy="6933583"/>
          </a:xfrm>
          <a:prstGeom prst="rect">
            <a:avLst/>
          </a:prstGeom>
        </p:spPr>
      </p:pic>
      <p:sp>
        <p:nvSpPr>
          <p:cNvPr id="434" name="Google Shape;434;p32"/>
          <p:cNvSpPr/>
          <p:nvPr/>
        </p:nvSpPr>
        <p:spPr>
          <a:xfrm>
            <a:off x="-1" y="5143500"/>
            <a:ext cx="11354419" cy="5104997"/>
          </a:xfrm>
          <a:custGeom>
            <a:avLst/>
            <a:gdLst/>
            <a:ahLst/>
            <a:cxnLst/>
            <a:rect l="l" t="t" r="r" b="b"/>
            <a:pathLst>
              <a:path w="3032976" h="1466569" extrusionOk="0">
                <a:moveTo>
                  <a:pt x="20169" y="0"/>
                </a:moveTo>
                <a:lnTo>
                  <a:pt x="3012807" y="0"/>
                </a:lnTo>
                <a:cubicBezTo>
                  <a:pt x="3018156" y="0"/>
                  <a:pt x="3023286" y="2125"/>
                  <a:pt x="3027068" y="5907"/>
                </a:cubicBezTo>
                <a:cubicBezTo>
                  <a:pt x="3030851" y="9690"/>
                  <a:pt x="3032976" y="14820"/>
                  <a:pt x="3032976" y="20169"/>
                </a:cubicBezTo>
                <a:lnTo>
                  <a:pt x="3032976" y="1446400"/>
                </a:lnTo>
                <a:cubicBezTo>
                  <a:pt x="3032976" y="1451749"/>
                  <a:pt x="3030851" y="1456879"/>
                  <a:pt x="3027068" y="1460661"/>
                </a:cubicBezTo>
                <a:cubicBezTo>
                  <a:pt x="3023286" y="1464444"/>
                  <a:pt x="3018156" y="1466569"/>
                  <a:pt x="3012807" y="1466569"/>
                </a:cubicBezTo>
                <a:lnTo>
                  <a:pt x="20169" y="1466569"/>
                </a:lnTo>
                <a:cubicBezTo>
                  <a:pt x="14820" y="1466569"/>
                  <a:pt x="9690" y="1464444"/>
                  <a:pt x="5907" y="1460661"/>
                </a:cubicBezTo>
                <a:cubicBezTo>
                  <a:pt x="2125" y="1456879"/>
                  <a:pt x="0" y="1451749"/>
                  <a:pt x="0" y="1446400"/>
                </a:cubicBezTo>
                <a:lnTo>
                  <a:pt x="0" y="20169"/>
                </a:lnTo>
                <a:cubicBezTo>
                  <a:pt x="0" y="14820"/>
                  <a:pt x="2125" y="9690"/>
                  <a:pt x="5907" y="5907"/>
                </a:cubicBezTo>
                <a:cubicBezTo>
                  <a:pt x="9690" y="2125"/>
                  <a:pt x="14820" y="0"/>
                  <a:pt x="20169" y="0"/>
                </a:cubicBezTo>
                <a:close/>
              </a:path>
            </a:pathLst>
          </a:custGeom>
          <a:solidFill>
            <a:srgbClr val="C67DF0"/>
          </a:solidFill>
          <a:ln>
            <a:noFill/>
          </a:ln>
        </p:spPr>
        <p:txBody>
          <a:bodyPr spcFirstLastPara="1" wrap="square" lIns="91425" tIns="91425" rIns="91425" bIns="91425" anchor="ctr" anchorCtr="0">
            <a:noAutofit/>
          </a:bodyPr>
          <a:lstStyle/>
          <a:p>
            <a:pPr algn="l" fontAlgn="ctr">
              <a:buNone/>
            </a:pPr>
            <a:r>
              <a:rPr lang="en-IN" b="1" i="0" dirty="0">
                <a:solidFill>
                  <a:srgbClr val="0A66C2"/>
                </a:solidFill>
                <a:effectLst/>
                <a:latin typeface="-apple-system"/>
                <a:hlinkClick r:id="rId4"/>
              </a:rPr>
              <a:t>Gowtham B M</a:t>
            </a:r>
          </a:p>
          <a:p>
            <a:pPr>
              <a:buNone/>
            </a:pPr>
            <a:br>
              <a:rPr lang="en-IN" dirty="0"/>
            </a:br>
            <a:endParaRPr dirty="0"/>
          </a:p>
        </p:txBody>
      </p:sp>
      <p:sp>
        <p:nvSpPr>
          <p:cNvPr id="435" name="Google Shape;435;p32"/>
          <p:cNvSpPr/>
          <p:nvPr/>
        </p:nvSpPr>
        <p:spPr>
          <a:xfrm>
            <a:off x="9992643" y="4722000"/>
            <a:ext cx="1399718" cy="1399718"/>
          </a:xfrm>
          <a:custGeom>
            <a:avLst/>
            <a:gdLst/>
            <a:ahLst/>
            <a:cxnLst/>
            <a:rect l="l" t="t" r="r" b="b"/>
            <a:pathLst>
              <a:path w="1399718" h="1399718" extrusionOk="0">
                <a:moveTo>
                  <a:pt x="0" y="0"/>
                </a:moveTo>
                <a:lnTo>
                  <a:pt x="1399718" y="0"/>
                </a:lnTo>
                <a:lnTo>
                  <a:pt x="1399718" y="1399717"/>
                </a:lnTo>
                <a:lnTo>
                  <a:pt x="0" y="1399717"/>
                </a:lnTo>
                <a:lnTo>
                  <a:pt x="0" y="0"/>
                </a:lnTo>
                <a:close/>
              </a:path>
            </a:pathLst>
          </a:custGeom>
          <a:blipFill rotWithShape="1">
            <a:blip r:embed="rId5">
              <a:alphaModFix/>
            </a:blip>
            <a:stretch>
              <a:fillRect/>
            </a:stretch>
          </a:blipFill>
          <a:ln>
            <a:noFill/>
          </a:ln>
        </p:spPr>
        <p:txBody>
          <a:bodyPr/>
          <a:lstStyle/>
          <a:p>
            <a:endParaRPr lang="en-IN"/>
          </a:p>
        </p:txBody>
      </p:sp>
      <p:sp>
        <p:nvSpPr>
          <p:cNvPr id="437" name="Google Shape;437;p32"/>
          <p:cNvSpPr txBox="1"/>
          <p:nvPr/>
        </p:nvSpPr>
        <p:spPr>
          <a:xfrm>
            <a:off x="1607300" y="7688899"/>
            <a:ext cx="4141738" cy="517065"/>
          </a:xfrm>
          <a:prstGeom prst="rect">
            <a:avLst/>
          </a:prstGeom>
          <a:noFill/>
          <a:ln>
            <a:noFill/>
          </a:ln>
        </p:spPr>
        <p:txBody>
          <a:bodyPr spcFirstLastPara="1" wrap="square" lIns="0" tIns="0" rIns="0" bIns="0" anchor="t" anchorCtr="0">
            <a:spAutoFit/>
          </a:bodyPr>
          <a:lstStyle/>
          <a:p>
            <a:pPr marL="0" marR="0" lvl="0" indent="0" algn="l" rtl="0">
              <a:lnSpc>
                <a:spcPct val="139958"/>
              </a:lnSpc>
              <a:spcBef>
                <a:spcPts val="0"/>
              </a:spcBef>
              <a:spcAft>
                <a:spcPts val="0"/>
              </a:spcAft>
              <a:buNone/>
            </a:pPr>
            <a:r>
              <a:rPr lang="en-US" sz="2400" b="1" i="0" u="none" strike="noStrike" cap="none" dirty="0">
                <a:solidFill>
                  <a:srgbClr val="131314"/>
                </a:solidFill>
                <a:latin typeface="Montserrat"/>
                <a:ea typeface="Montserrat"/>
                <a:cs typeface="Montserrat"/>
                <a:sym typeface="Montserrat"/>
              </a:rPr>
              <a:t>gowthamfencing77.com</a:t>
            </a:r>
            <a:endParaRPr b="1" dirty="0"/>
          </a:p>
        </p:txBody>
      </p:sp>
      <p:sp>
        <p:nvSpPr>
          <p:cNvPr id="438" name="Google Shape;438;p32"/>
          <p:cNvSpPr txBox="1"/>
          <p:nvPr/>
        </p:nvSpPr>
        <p:spPr>
          <a:xfrm>
            <a:off x="1028700" y="5563057"/>
            <a:ext cx="3803100" cy="960135"/>
          </a:xfrm>
          <a:prstGeom prst="rect">
            <a:avLst/>
          </a:prstGeom>
          <a:noFill/>
          <a:ln>
            <a:noFill/>
          </a:ln>
        </p:spPr>
        <p:txBody>
          <a:bodyPr spcFirstLastPara="1" wrap="square" lIns="0" tIns="0" rIns="0" bIns="0" anchor="t" anchorCtr="0">
            <a:spAutoFit/>
          </a:bodyPr>
          <a:lstStyle/>
          <a:p>
            <a:pPr marL="0" marR="0" lvl="0" indent="0" algn="l" rtl="0">
              <a:lnSpc>
                <a:spcPct val="120003"/>
              </a:lnSpc>
              <a:spcBef>
                <a:spcPts val="0"/>
              </a:spcBef>
              <a:spcAft>
                <a:spcPts val="0"/>
              </a:spcAft>
              <a:buNone/>
            </a:pPr>
            <a:r>
              <a:rPr lang="en-US" sz="5199" b="1" i="0" u="none" strike="noStrike" cap="none" dirty="0">
                <a:solidFill>
                  <a:srgbClr val="131314"/>
                </a:solidFill>
                <a:latin typeface="Montserrat"/>
                <a:ea typeface="Montserrat"/>
                <a:cs typeface="Montserrat"/>
                <a:sym typeface="Montserrat"/>
              </a:rPr>
              <a:t>Contact </a:t>
            </a:r>
            <a:endParaRPr dirty="0"/>
          </a:p>
        </p:txBody>
      </p:sp>
      <p:sp>
        <p:nvSpPr>
          <p:cNvPr id="439" name="Google Shape;439;p32"/>
          <p:cNvSpPr txBox="1"/>
          <p:nvPr/>
        </p:nvSpPr>
        <p:spPr>
          <a:xfrm>
            <a:off x="1028700" y="2413650"/>
            <a:ext cx="9282000" cy="14160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9200" b="0" i="0" u="none" strike="noStrike" cap="none">
                <a:solidFill>
                  <a:srgbClr val="FFFFFF"/>
                </a:solidFill>
                <a:latin typeface="Michroma"/>
                <a:ea typeface="Michroma"/>
                <a:cs typeface="Michroma"/>
                <a:sym typeface="Michroma"/>
              </a:rPr>
              <a:t>Thank you!</a:t>
            </a:r>
            <a:endParaRPr/>
          </a:p>
        </p:txBody>
      </p:sp>
      <p:sp>
        <p:nvSpPr>
          <p:cNvPr id="440" name="Google Shape;440;p32"/>
          <p:cNvSpPr txBox="1"/>
          <p:nvPr/>
        </p:nvSpPr>
        <p:spPr>
          <a:xfrm>
            <a:off x="6871729" y="7688899"/>
            <a:ext cx="3289718" cy="517065"/>
          </a:xfrm>
          <a:prstGeom prst="rect">
            <a:avLst/>
          </a:prstGeom>
          <a:noFill/>
          <a:ln>
            <a:noFill/>
          </a:ln>
        </p:spPr>
        <p:txBody>
          <a:bodyPr spcFirstLastPara="1" wrap="square" lIns="0" tIns="0" rIns="0" bIns="0" anchor="t" anchorCtr="0">
            <a:spAutoFit/>
          </a:bodyPr>
          <a:lstStyle/>
          <a:p>
            <a:pPr marL="0" marR="0" lvl="0" indent="0" algn="l" rtl="0">
              <a:lnSpc>
                <a:spcPct val="139958"/>
              </a:lnSpc>
              <a:spcBef>
                <a:spcPts val="0"/>
              </a:spcBef>
              <a:spcAft>
                <a:spcPts val="0"/>
              </a:spcAft>
              <a:buNone/>
            </a:pPr>
            <a:r>
              <a:rPr lang="en-US" sz="2400" b="1" i="0" u="none" strike="noStrike" cap="none" dirty="0">
                <a:solidFill>
                  <a:srgbClr val="131314"/>
                </a:solidFill>
                <a:latin typeface="Montserrat"/>
                <a:ea typeface="Montserrat"/>
                <a:cs typeface="Montserrat"/>
                <a:sym typeface="Montserrat"/>
              </a:rPr>
              <a:t>greatadsmedia.com</a:t>
            </a:r>
            <a:endParaRPr b="1" dirty="0"/>
          </a:p>
        </p:txBody>
      </p:sp>
      <p:pic>
        <p:nvPicPr>
          <p:cNvPr id="442" name="Google Shape;442;p32"/>
          <p:cNvPicPr preferRelativeResize="0"/>
          <p:nvPr/>
        </p:nvPicPr>
        <p:blipFill rotWithShape="1">
          <a:blip r:embed="rId6">
            <a:alphaModFix/>
          </a:blip>
          <a:srcRect l="20089" t="16950"/>
          <a:stretch/>
        </p:blipFill>
        <p:spPr>
          <a:xfrm>
            <a:off x="-29250" y="0"/>
            <a:ext cx="2826599" cy="2585826"/>
          </a:xfrm>
          <a:prstGeom prst="rect">
            <a:avLst/>
          </a:prstGeom>
          <a:noFill/>
          <a:ln>
            <a:noFill/>
          </a:ln>
        </p:spPr>
      </p:pic>
      <p:pic>
        <p:nvPicPr>
          <p:cNvPr id="443" name="Google Shape;443;p32"/>
          <p:cNvPicPr preferRelativeResize="0"/>
          <p:nvPr/>
        </p:nvPicPr>
        <p:blipFill rotWithShape="1">
          <a:blip r:embed="rId7">
            <a:alphaModFix/>
          </a:blip>
          <a:srcRect r="48132" b="37039"/>
          <a:stretch/>
        </p:blipFill>
        <p:spPr>
          <a:xfrm>
            <a:off x="15947435" y="7008064"/>
            <a:ext cx="2384494" cy="3240433"/>
          </a:xfrm>
          <a:prstGeom prst="rect">
            <a:avLst/>
          </a:prstGeom>
          <a:noFill/>
          <a:ln>
            <a:noFill/>
          </a:ln>
        </p:spPr>
      </p:pic>
      <p:pic>
        <p:nvPicPr>
          <p:cNvPr id="446" name="Google Shape;446;p32"/>
          <p:cNvPicPr preferRelativeResize="0"/>
          <p:nvPr/>
        </p:nvPicPr>
        <p:blipFill>
          <a:blip r:embed="rId8">
            <a:alphaModFix/>
          </a:blip>
          <a:stretch>
            <a:fillRect/>
          </a:stretch>
        </p:blipFill>
        <p:spPr>
          <a:xfrm>
            <a:off x="1028697" y="7770226"/>
            <a:ext cx="447126" cy="278399"/>
          </a:xfrm>
          <a:prstGeom prst="rect">
            <a:avLst/>
          </a:prstGeom>
          <a:noFill/>
          <a:ln>
            <a:noFill/>
          </a:ln>
        </p:spPr>
      </p:pic>
      <p:pic>
        <p:nvPicPr>
          <p:cNvPr id="447" name="Google Shape;447;p32"/>
          <p:cNvPicPr preferRelativeResize="0"/>
          <p:nvPr/>
        </p:nvPicPr>
        <p:blipFill>
          <a:blip r:embed="rId9">
            <a:alphaModFix/>
          </a:blip>
          <a:stretch>
            <a:fillRect/>
          </a:stretch>
        </p:blipFill>
        <p:spPr>
          <a:xfrm>
            <a:off x="6294325" y="7714173"/>
            <a:ext cx="396426" cy="396403"/>
          </a:xfrm>
          <a:prstGeom prst="rect">
            <a:avLst/>
          </a:prstGeom>
          <a:noFill/>
          <a:ln>
            <a:noFill/>
          </a:ln>
        </p:spPr>
      </p:pic>
      <p:pic>
        <p:nvPicPr>
          <p:cNvPr id="3" name="Graphic 2" descr="Link with solid fill">
            <a:extLst>
              <a:ext uri="{FF2B5EF4-FFF2-40B4-BE49-F238E27FC236}">
                <a16:creationId xmlns:a16="http://schemas.microsoft.com/office/drawing/2014/main" id="{20D6CC12-CA3D-8A7A-CDA8-AE21594B9B2A}"/>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80529" y="6942750"/>
            <a:ext cx="447126" cy="447126"/>
          </a:xfrm>
          <a:prstGeom prst="rect">
            <a:avLst/>
          </a:prstGeom>
        </p:spPr>
      </p:pic>
      <p:sp>
        <p:nvSpPr>
          <p:cNvPr id="4" name="TextBox 3">
            <a:extLst>
              <a:ext uri="{FF2B5EF4-FFF2-40B4-BE49-F238E27FC236}">
                <a16:creationId xmlns:a16="http://schemas.microsoft.com/office/drawing/2014/main" id="{EC6586E7-53E1-B787-A596-DDD285C00142}"/>
              </a:ext>
            </a:extLst>
          </p:cNvPr>
          <p:cNvSpPr txBox="1"/>
          <p:nvPr/>
        </p:nvSpPr>
        <p:spPr>
          <a:xfrm>
            <a:off x="1475823" y="6885099"/>
            <a:ext cx="3178441" cy="523220"/>
          </a:xfrm>
          <a:prstGeom prst="rect">
            <a:avLst/>
          </a:prstGeom>
          <a:noFill/>
        </p:spPr>
        <p:txBody>
          <a:bodyPr wrap="square" rtlCol="0">
            <a:spAutoFit/>
          </a:bodyPr>
          <a:lstStyle/>
          <a:p>
            <a:pPr algn="l" fontAlgn="ctr">
              <a:buNone/>
            </a:pPr>
            <a:r>
              <a:rPr lang="en-IN" sz="2800" b="1" dirty="0">
                <a:solidFill>
                  <a:schemeClr val="tx1"/>
                </a:solidFill>
                <a:latin typeface="-apple-system"/>
                <a:hlinkClick r:id="rId4">
                  <a:extLst>
                    <a:ext uri="{A12FA001-AC4F-418D-AE19-62706E023703}">
                      <ahyp:hlinkClr xmlns:ahyp="http://schemas.microsoft.com/office/drawing/2018/hyperlinkcolor" val="tx"/>
                    </a:ext>
                  </a:extLst>
                </a:hlinkClick>
              </a:rPr>
              <a:t>Gowtham B M</a:t>
            </a:r>
            <a:endParaRPr lang="en-IN" sz="2800" b="1" dirty="0">
              <a:solidFill>
                <a:schemeClr val="tx1"/>
              </a:solidFill>
            </a:endParaRPr>
          </a:p>
        </p:txBody>
      </p:sp>
      <p:pic>
        <p:nvPicPr>
          <p:cNvPr id="6" name="Picture 5" descr="A black background with a black square&#10;&#10;AI-generated content may be incorrect.">
            <a:extLst>
              <a:ext uri="{FF2B5EF4-FFF2-40B4-BE49-F238E27FC236}">
                <a16:creationId xmlns:a16="http://schemas.microsoft.com/office/drawing/2014/main" id="{EF738902-EF14-20E7-FD3F-E138F10D1D8A}"/>
              </a:ext>
            </a:extLst>
          </p:cNvPr>
          <p:cNvPicPr>
            <a:picLocks noChangeAspect="1"/>
          </p:cNvPicPr>
          <p:nvPr/>
        </p:nvPicPr>
        <p:blipFill>
          <a:blip r:embed="rId12"/>
          <a:stretch>
            <a:fillRect/>
          </a:stretch>
        </p:blipFill>
        <p:spPr>
          <a:xfrm>
            <a:off x="6267136" y="6942750"/>
            <a:ext cx="396240" cy="396240"/>
          </a:xfrm>
          <a:prstGeom prst="rect">
            <a:avLst/>
          </a:prstGeom>
        </p:spPr>
      </p:pic>
      <p:sp>
        <p:nvSpPr>
          <p:cNvPr id="7" name="TextBox 6">
            <a:extLst>
              <a:ext uri="{FF2B5EF4-FFF2-40B4-BE49-F238E27FC236}">
                <a16:creationId xmlns:a16="http://schemas.microsoft.com/office/drawing/2014/main" id="{5085F825-F0BA-DFB2-D9E0-FDAF94E85389}"/>
              </a:ext>
            </a:extLst>
          </p:cNvPr>
          <p:cNvSpPr txBox="1"/>
          <p:nvPr/>
        </p:nvSpPr>
        <p:spPr>
          <a:xfrm>
            <a:off x="6814203" y="6865046"/>
            <a:ext cx="2382804" cy="461665"/>
          </a:xfrm>
          <a:prstGeom prst="rect">
            <a:avLst/>
          </a:prstGeom>
          <a:noFill/>
        </p:spPr>
        <p:txBody>
          <a:bodyPr wrap="square" rtlCol="0">
            <a:spAutoFit/>
          </a:bodyPr>
          <a:lstStyle/>
          <a:p>
            <a:pPr algn="l" fontAlgn="ctr">
              <a:buNone/>
            </a:pPr>
            <a:r>
              <a:rPr lang="en-IN" sz="2400" b="1" i="0" u="none" strike="noStrike" dirty="0">
                <a:solidFill>
                  <a:schemeClr val="tx1"/>
                </a:solidFill>
                <a:effectLst/>
                <a:latin typeface="-apple-system"/>
                <a:hlinkClick r:id="rId13">
                  <a:extLst>
                    <a:ext uri="{A12FA001-AC4F-418D-AE19-62706E023703}">
                      <ahyp:hlinkClr xmlns:ahyp="http://schemas.microsoft.com/office/drawing/2018/hyperlinkcolor" val="tx"/>
                    </a:ext>
                  </a:extLst>
                </a:hlinkClick>
              </a:rPr>
              <a:t>Gowtham-</a:t>
            </a:r>
            <a:r>
              <a:rPr lang="en-IN" sz="2400" b="1" i="0" u="none" strike="noStrike" dirty="0" err="1">
                <a:solidFill>
                  <a:schemeClr val="tx1"/>
                </a:solidFill>
                <a:effectLst/>
                <a:latin typeface="-apple-system"/>
                <a:hlinkClick r:id="rId13">
                  <a:extLst>
                    <a:ext uri="{A12FA001-AC4F-418D-AE19-62706E023703}">
                      <ahyp:hlinkClr xmlns:ahyp="http://schemas.microsoft.com/office/drawing/2018/hyperlinkcolor" val="tx"/>
                    </a:ext>
                  </a:extLst>
                </a:hlinkClick>
              </a:rPr>
              <a:t>cmd</a:t>
            </a:r>
            <a:r>
              <a:rPr lang="en-IN" sz="2400" b="1" i="0" u="none" strike="noStrike" dirty="0">
                <a:solidFill>
                  <a:schemeClr val="tx1"/>
                </a:solidFill>
                <a:effectLst/>
                <a:latin typeface="-apple-system"/>
                <a:hlinkClick r:id="rId13">
                  <a:extLst>
                    <a:ext uri="{A12FA001-AC4F-418D-AE19-62706E023703}">
                      <ahyp:hlinkClr xmlns:ahyp="http://schemas.microsoft.com/office/drawing/2018/hyperlinkcolor" val="tx"/>
                    </a:ext>
                  </a:extLst>
                </a:hlinkClick>
              </a:rPr>
              <a:t>-d</a:t>
            </a:r>
            <a:endParaRPr lang="en-IN" sz="1800" b="1" dirty="0">
              <a:solidFill>
                <a:schemeClr val="tx1"/>
              </a:solidFill>
            </a:endParaRPr>
          </a:p>
        </p:txBody>
      </p:sp>
    </p:spTree>
  </p:cSld>
  <p:clrMapOvr>
    <a:masterClrMapping/>
  </p:clrMapOvr>
  <p:transition spd="slow">
    <p:push/>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D9D9D9"/>
        </a:solidFill>
        <a:effectLst/>
      </p:bgPr>
    </p:bg>
    <p:spTree>
      <p:nvGrpSpPr>
        <p:cNvPr id="1" name="Shape 257"/>
        <p:cNvGrpSpPr/>
        <p:nvPr/>
      </p:nvGrpSpPr>
      <p:grpSpPr>
        <a:xfrm>
          <a:off x="0" y="0"/>
          <a:ext cx="0" cy="0"/>
          <a:chOff x="0" y="0"/>
          <a:chExt cx="0" cy="0"/>
        </a:xfrm>
      </p:grpSpPr>
      <p:sp>
        <p:nvSpPr>
          <p:cNvPr id="258" name="Google Shape;258;p21"/>
          <p:cNvSpPr txBox="1"/>
          <p:nvPr/>
        </p:nvSpPr>
        <p:spPr>
          <a:xfrm>
            <a:off x="5645143" y="-311284"/>
            <a:ext cx="6728440" cy="1723549"/>
          </a:xfrm>
          <a:prstGeom prst="rect">
            <a:avLst/>
          </a:prstGeom>
          <a:noFill/>
          <a:ln>
            <a:noFill/>
          </a:ln>
        </p:spPr>
        <p:txBody>
          <a:bodyPr spcFirstLastPara="1" wrap="square" lIns="0" tIns="0" rIns="0" bIns="0" anchor="t" anchorCtr="0">
            <a:spAutoFit/>
          </a:bodyPr>
          <a:lstStyle/>
          <a:p>
            <a:pPr marL="0" marR="0" lvl="0" indent="0" algn="ctr" rtl="0">
              <a:lnSpc>
                <a:spcPct val="140005"/>
              </a:lnSpc>
              <a:spcBef>
                <a:spcPts val="0"/>
              </a:spcBef>
              <a:spcAft>
                <a:spcPts val="0"/>
              </a:spcAft>
              <a:buNone/>
            </a:pPr>
            <a:r>
              <a:rPr lang="en-IN" sz="8000" dirty="0"/>
              <a:t>Data Analysis</a:t>
            </a:r>
            <a:endParaRPr sz="8000" dirty="0"/>
          </a:p>
        </p:txBody>
      </p:sp>
      <p:pic>
        <p:nvPicPr>
          <p:cNvPr id="261" name="Google Shape;261;p21"/>
          <p:cNvPicPr preferRelativeResize="0"/>
          <p:nvPr/>
        </p:nvPicPr>
        <p:blipFill>
          <a:blip r:embed="rId3">
            <a:alphaModFix amt="47000"/>
          </a:blip>
          <a:stretch>
            <a:fillRect/>
          </a:stretch>
        </p:blipFill>
        <p:spPr>
          <a:xfrm>
            <a:off x="0" y="914400"/>
            <a:ext cx="18288000" cy="9372600"/>
          </a:xfrm>
          <a:prstGeom prst="rect">
            <a:avLst/>
          </a:prstGeom>
          <a:noFill/>
          <a:ln>
            <a:noFill/>
          </a:ln>
        </p:spPr>
      </p:pic>
      <p:sp>
        <p:nvSpPr>
          <p:cNvPr id="3" name="TextBox 2">
            <a:extLst>
              <a:ext uri="{FF2B5EF4-FFF2-40B4-BE49-F238E27FC236}">
                <a16:creationId xmlns:a16="http://schemas.microsoft.com/office/drawing/2014/main" id="{A2FB189E-0131-4D5D-EC32-EE1DDA03CC75}"/>
              </a:ext>
            </a:extLst>
          </p:cNvPr>
          <p:cNvSpPr txBox="1"/>
          <p:nvPr/>
        </p:nvSpPr>
        <p:spPr>
          <a:xfrm>
            <a:off x="359229" y="1451396"/>
            <a:ext cx="17732828" cy="954107"/>
          </a:xfrm>
          <a:prstGeom prst="rect">
            <a:avLst/>
          </a:prstGeom>
          <a:solidFill>
            <a:schemeClr val="accent2">
              <a:lumMod val="50000"/>
            </a:schemeClr>
          </a:solidFill>
          <a:ln>
            <a:solidFill>
              <a:schemeClr val="tx1"/>
            </a:solidFill>
            <a:prstDash val="sysDash"/>
          </a:ln>
        </p:spPr>
        <p:txBody>
          <a:bodyPr wrap="square">
            <a:spAutoFit/>
          </a:bodyPr>
          <a:lstStyle/>
          <a:p>
            <a:pPr algn="ctr"/>
            <a:r>
              <a:rPr lang="en-US" sz="2800" dirty="0">
                <a:solidFill>
                  <a:schemeClr val="bg1"/>
                </a:solidFill>
              </a:rPr>
              <a:t>In this project, a systematic approach was followed to clean, model, and analyze the data for meaningful business insights.</a:t>
            </a:r>
            <a:endParaRPr lang="en-IN" sz="2800" dirty="0">
              <a:solidFill>
                <a:schemeClr val="bg1"/>
              </a:solidFill>
            </a:endParaRPr>
          </a:p>
        </p:txBody>
      </p:sp>
      <p:sp>
        <p:nvSpPr>
          <p:cNvPr id="5" name="Rectangle: Rounded Corners 4">
            <a:extLst>
              <a:ext uri="{FF2B5EF4-FFF2-40B4-BE49-F238E27FC236}">
                <a16:creationId xmlns:a16="http://schemas.microsoft.com/office/drawing/2014/main" id="{232DE3BD-A80D-798D-0EF4-33BE3CFA709E}"/>
              </a:ext>
            </a:extLst>
          </p:cNvPr>
          <p:cNvSpPr/>
          <p:nvPr/>
        </p:nvSpPr>
        <p:spPr>
          <a:xfrm>
            <a:off x="277586" y="2792186"/>
            <a:ext cx="17896114" cy="733152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3200" b="1" dirty="0"/>
              <a:t>     </a:t>
            </a:r>
          </a:p>
          <a:p>
            <a:r>
              <a:rPr lang="en-US" sz="3200" b="1" dirty="0"/>
              <a:t>      </a:t>
            </a:r>
            <a:r>
              <a:rPr lang="en-US" sz="3200" b="1" u="sng" dirty="0"/>
              <a:t>Data Cleaning:</a:t>
            </a:r>
            <a:endParaRPr lang="en-US" sz="3200" u="sng" dirty="0"/>
          </a:p>
          <a:p>
            <a:r>
              <a:rPr lang="en-US" sz="2400" dirty="0"/>
              <a:t>                      Removed duplicate records and handled missing or null values</a:t>
            </a:r>
          </a:p>
          <a:p>
            <a:r>
              <a:rPr lang="en-US" sz="2400" dirty="0"/>
              <a:t>		Standardized data formats for consistency (e.g., dates, currency, text casing)</a:t>
            </a:r>
          </a:p>
          <a:p>
            <a:r>
              <a:rPr lang="en-US" sz="2400" dirty="0"/>
              <a:t>                      Ensured valid entries in key columns (e.g., </a:t>
            </a:r>
            <a:r>
              <a:rPr lang="en-US" sz="2400" dirty="0" err="1"/>
              <a:t>OrderID</a:t>
            </a:r>
            <a:r>
              <a:rPr lang="en-US" sz="2400" dirty="0"/>
              <a:t>, </a:t>
            </a:r>
            <a:r>
              <a:rPr lang="en-US" sz="2400" dirty="0" err="1"/>
              <a:t>ProductID</a:t>
            </a:r>
            <a:r>
              <a:rPr lang="en-US" sz="2400" dirty="0"/>
              <a:t>, </a:t>
            </a:r>
            <a:r>
              <a:rPr lang="en-US" sz="2400" dirty="0" err="1"/>
              <a:t>CustomerID</a:t>
            </a:r>
            <a:r>
              <a:rPr lang="en-US" sz="2400" dirty="0"/>
              <a:t>)</a:t>
            </a:r>
          </a:p>
          <a:p>
            <a:r>
              <a:rPr lang="en-US" sz="3200" b="1" dirty="0"/>
              <a:t>      </a:t>
            </a:r>
            <a:r>
              <a:rPr lang="en-US" sz="3200" b="1" u="sng" dirty="0"/>
              <a:t>Data Modeling:</a:t>
            </a:r>
            <a:endParaRPr lang="en-US" sz="3200" u="sng" dirty="0"/>
          </a:p>
          <a:p>
            <a:r>
              <a:rPr lang="en-US" sz="2400" dirty="0"/>
              <a:t>                      Defined relationships between tables using primary and foreign keys</a:t>
            </a:r>
          </a:p>
          <a:p>
            <a:r>
              <a:rPr lang="en-US" sz="2400" dirty="0"/>
              <a:t>                      Created a star schema in Power BI for efficient report building	</a:t>
            </a:r>
          </a:p>
          <a:p>
            <a:r>
              <a:rPr lang="en-US" sz="2400" dirty="0"/>
              <a:t>                      Verified referential integrity across linked tables</a:t>
            </a:r>
          </a:p>
          <a:p>
            <a:r>
              <a:rPr lang="en-US" sz="2400" dirty="0"/>
              <a:t>       </a:t>
            </a:r>
            <a:r>
              <a:rPr lang="en-US" sz="3200" b="1" u="sng" dirty="0"/>
              <a:t>Data Transformation:</a:t>
            </a:r>
            <a:endParaRPr lang="en-US" sz="3200" u="sng" dirty="0"/>
          </a:p>
          <a:p>
            <a:pPr lvl="3"/>
            <a:r>
              <a:rPr lang="en-US" sz="2400" dirty="0"/>
              <a:t>                      Calculated new fields such as Total Sales (Quantity × </a:t>
            </a:r>
            <a:r>
              <a:rPr lang="en-US" sz="2400" dirty="0" err="1"/>
              <a:t>UnitPrice</a:t>
            </a:r>
            <a:r>
              <a:rPr lang="en-US" sz="2400" dirty="0"/>
              <a:t>)</a:t>
            </a:r>
          </a:p>
          <a:p>
            <a:pPr lvl="3"/>
            <a:r>
              <a:rPr lang="en-US" sz="2400" dirty="0"/>
              <a:t>                      Created custom columns for profitability, order status, etc.</a:t>
            </a:r>
          </a:p>
          <a:p>
            <a:pPr lvl="3"/>
            <a:r>
              <a:rPr lang="en-US" sz="2400" dirty="0"/>
              <a:t>                      Applied filtering logic to isolate trends (e.g., top customers, high-revenue periods)</a:t>
            </a:r>
          </a:p>
          <a:p>
            <a:r>
              <a:rPr lang="en-US" sz="3200" b="1" dirty="0"/>
              <a:t>     </a:t>
            </a:r>
            <a:r>
              <a:rPr lang="en-US" sz="3200" b="1" u="sng" dirty="0"/>
              <a:t>Data Aggregation &amp; Analysis:</a:t>
            </a:r>
            <a:endParaRPr lang="en-US" sz="3200" u="sng" dirty="0"/>
          </a:p>
          <a:p>
            <a:r>
              <a:rPr lang="en-US" sz="2400" dirty="0"/>
              <a:t>                      Grouped data by product, customer, region, and time</a:t>
            </a:r>
          </a:p>
          <a:p>
            <a:r>
              <a:rPr lang="en-US" sz="2400" dirty="0"/>
              <a:t>                      Used DAX formulas and Excel pivot tables to summarize metrics</a:t>
            </a:r>
          </a:p>
          <a:p>
            <a:r>
              <a:rPr lang="en-US" sz="2400" dirty="0"/>
              <a:t>                      Built interactive visuals like charts, slicers, and KPIs for user-friendly exploration</a:t>
            </a:r>
          </a:p>
          <a:p>
            <a:r>
              <a:rPr lang="en-US" sz="2400" dirty="0"/>
              <a:t>                      This process enabled accurate, actionable insights and a robust dashboard that reflects real-world business  </a:t>
            </a:r>
          </a:p>
          <a:p>
            <a:r>
              <a:rPr lang="en-US" sz="2400" dirty="0"/>
              <a:t>                      scenarios.</a:t>
            </a:r>
          </a:p>
          <a:p>
            <a:pPr algn="ctr"/>
            <a:endParaRPr lang="en-IN" sz="2400" dirty="0"/>
          </a:p>
        </p:txBody>
      </p:sp>
      <p:pic>
        <p:nvPicPr>
          <p:cNvPr id="8" name="Picture 7" descr="A black and white icon of a round object with a brush&#10;&#10;AI-generated content may be incorrect.">
            <a:extLst>
              <a:ext uri="{FF2B5EF4-FFF2-40B4-BE49-F238E27FC236}">
                <a16:creationId xmlns:a16="http://schemas.microsoft.com/office/drawing/2014/main" id="{1BBE9ECE-ACE8-2F8B-E562-FA68AD94CC86}"/>
              </a:ext>
            </a:extLst>
          </p:cNvPr>
          <p:cNvPicPr>
            <a:picLocks noChangeAspect="1"/>
          </p:cNvPicPr>
          <p:nvPr/>
        </p:nvPicPr>
        <p:blipFill>
          <a:blip r:embed="rId4"/>
          <a:stretch>
            <a:fillRect/>
          </a:stretch>
        </p:blipFill>
        <p:spPr>
          <a:xfrm>
            <a:off x="13637079" y="3631187"/>
            <a:ext cx="954108" cy="954108"/>
          </a:xfrm>
          <a:prstGeom prst="rect">
            <a:avLst/>
          </a:prstGeom>
          <a:effectLst>
            <a:softEdge rad="31750"/>
          </a:effectLst>
        </p:spPr>
      </p:pic>
      <p:pic>
        <p:nvPicPr>
          <p:cNvPr id="10" name="Picture 9" descr="A black and white line drawing of a server&#10;&#10;AI-generated content may be incorrect.">
            <a:extLst>
              <a:ext uri="{FF2B5EF4-FFF2-40B4-BE49-F238E27FC236}">
                <a16:creationId xmlns:a16="http://schemas.microsoft.com/office/drawing/2014/main" id="{4402183D-EFC4-5CE9-B549-352D0B4B0E02}"/>
              </a:ext>
            </a:extLst>
          </p:cNvPr>
          <p:cNvPicPr>
            <a:picLocks noChangeAspect="1"/>
          </p:cNvPicPr>
          <p:nvPr/>
        </p:nvPicPr>
        <p:blipFill>
          <a:blip r:embed="rId5"/>
          <a:stretch>
            <a:fillRect/>
          </a:stretch>
        </p:blipFill>
        <p:spPr>
          <a:xfrm>
            <a:off x="13637079" y="5224651"/>
            <a:ext cx="954109" cy="954109"/>
          </a:xfrm>
          <a:prstGeom prst="rect">
            <a:avLst/>
          </a:prstGeom>
          <a:effectLst>
            <a:softEdge rad="31750"/>
          </a:effectLst>
        </p:spPr>
      </p:pic>
      <p:pic>
        <p:nvPicPr>
          <p:cNvPr id="12" name="Picture 11" descr="A black and white icon with a gear and a circular arrow&#10;&#10;AI-generated content may be incorrect.">
            <a:extLst>
              <a:ext uri="{FF2B5EF4-FFF2-40B4-BE49-F238E27FC236}">
                <a16:creationId xmlns:a16="http://schemas.microsoft.com/office/drawing/2014/main" id="{01DA6BC4-D242-C92C-C4A0-669FC058BEB9}"/>
              </a:ext>
            </a:extLst>
          </p:cNvPr>
          <p:cNvPicPr>
            <a:picLocks noChangeAspect="1"/>
          </p:cNvPicPr>
          <p:nvPr/>
        </p:nvPicPr>
        <p:blipFill>
          <a:blip r:embed="rId6"/>
          <a:stretch>
            <a:fillRect/>
          </a:stretch>
        </p:blipFill>
        <p:spPr>
          <a:xfrm>
            <a:off x="13637078" y="6565444"/>
            <a:ext cx="954109" cy="954109"/>
          </a:xfrm>
          <a:prstGeom prst="rect">
            <a:avLst/>
          </a:prstGeom>
          <a:effectLst>
            <a:softEdge rad="31750"/>
          </a:effectLst>
        </p:spPr>
      </p:pic>
      <p:pic>
        <p:nvPicPr>
          <p:cNvPr id="14" name="Picture 13" descr="A black and white circular object with dots and lines&#10;&#10;AI-generated content may be incorrect.">
            <a:extLst>
              <a:ext uri="{FF2B5EF4-FFF2-40B4-BE49-F238E27FC236}">
                <a16:creationId xmlns:a16="http://schemas.microsoft.com/office/drawing/2014/main" id="{13295135-1EF4-CBA9-38B8-941D9E128451}"/>
              </a:ext>
            </a:extLst>
          </p:cNvPr>
          <p:cNvPicPr>
            <a:picLocks noChangeAspect="1"/>
          </p:cNvPicPr>
          <p:nvPr/>
        </p:nvPicPr>
        <p:blipFill>
          <a:blip r:embed="rId7"/>
          <a:stretch>
            <a:fillRect/>
          </a:stretch>
        </p:blipFill>
        <p:spPr>
          <a:xfrm>
            <a:off x="13637079" y="8056547"/>
            <a:ext cx="954110" cy="954110"/>
          </a:xfrm>
          <a:prstGeom prst="rect">
            <a:avLst/>
          </a:prstGeom>
          <a:effectLst>
            <a:softEdge rad="31750"/>
          </a:effectLst>
        </p:spPr>
      </p:pic>
    </p:spTree>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D9D9D9"/>
        </a:solidFill>
        <a:effectLst/>
      </p:bgPr>
    </p:bg>
    <p:spTree>
      <p:nvGrpSpPr>
        <p:cNvPr id="1" name="Shape 239">
          <a:extLst>
            <a:ext uri="{FF2B5EF4-FFF2-40B4-BE49-F238E27FC236}">
              <a16:creationId xmlns:a16="http://schemas.microsoft.com/office/drawing/2014/main" id="{D02EB5B4-0524-EA73-947B-02913AB62B8C}"/>
            </a:ext>
          </a:extLst>
        </p:cNvPr>
        <p:cNvGrpSpPr/>
        <p:nvPr/>
      </p:nvGrpSpPr>
      <p:grpSpPr>
        <a:xfrm>
          <a:off x="0" y="0"/>
          <a:ext cx="0" cy="0"/>
          <a:chOff x="0" y="0"/>
          <a:chExt cx="0" cy="0"/>
        </a:xfrm>
      </p:grpSpPr>
      <p:sp>
        <p:nvSpPr>
          <p:cNvPr id="4" name="Arrow: Left 3">
            <a:extLst>
              <a:ext uri="{FF2B5EF4-FFF2-40B4-BE49-F238E27FC236}">
                <a16:creationId xmlns:a16="http://schemas.microsoft.com/office/drawing/2014/main" id="{3F849B24-6C43-FE9E-6BCF-6D5C060DB25A}"/>
              </a:ext>
            </a:extLst>
          </p:cNvPr>
          <p:cNvSpPr/>
          <p:nvPr/>
        </p:nvSpPr>
        <p:spPr>
          <a:xfrm>
            <a:off x="724370" y="88628"/>
            <a:ext cx="6069133" cy="1877786"/>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dirty="0">
                <a:solidFill>
                  <a:schemeClr val="bg1"/>
                </a:solidFill>
                <a:latin typeface="Michroma"/>
                <a:ea typeface="Michroma"/>
                <a:cs typeface="Michroma"/>
                <a:sym typeface="Michroma"/>
              </a:rPr>
              <a:t>Challenges</a:t>
            </a:r>
            <a:endParaRPr lang="en-IN" sz="4000" dirty="0">
              <a:solidFill>
                <a:schemeClr val="bg1"/>
              </a:solidFill>
            </a:endParaRPr>
          </a:p>
        </p:txBody>
      </p:sp>
      <p:sp>
        <p:nvSpPr>
          <p:cNvPr id="7" name="Arrow: Right 6">
            <a:extLst>
              <a:ext uri="{FF2B5EF4-FFF2-40B4-BE49-F238E27FC236}">
                <a16:creationId xmlns:a16="http://schemas.microsoft.com/office/drawing/2014/main" id="{F6584D04-65E3-5D28-1786-D0F786167683}"/>
              </a:ext>
            </a:extLst>
          </p:cNvPr>
          <p:cNvSpPr/>
          <p:nvPr/>
        </p:nvSpPr>
        <p:spPr>
          <a:xfrm>
            <a:off x="11637770" y="-4407"/>
            <a:ext cx="5253523" cy="187778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dirty="0">
                <a:solidFill>
                  <a:schemeClr val="bg1"/>
                </a:solidFill>
                <a:latin typeface="Michroma"/>
                <a:ea typeface="Michroma"/>
                <a:cs typeface="Michroma"/>
                <a:sym typeface="Michroma"/>
              </a:rPr>
              <a:t>Solutions</a:t>
            </a:r>
            <a:endParaRPr lang="en-IN" sz="4000" dirty="0">
              <a:solidFill>
                <a:schemeClr val="bg1"/>
              </a:solidFill>
            </a:endParaRPr>
          </a:p>
        </p:txBody>
      </p:sp>
      <p:sp>
        <p:nvSpPr>
          <p:cNvPr id="18" name="TextBox 17">
            <a:extLst>
              <a:ext uri="{FF2B5EF4-FFF2-40B4-BE49-F238E27FC236}">
                <a16:creationId xmlns:a16="http://schemas.microsoft.com/office/drawing/2014/main" id="{E857ACA8-4448-8C61-A4B4-FE93BF8BA627}"/>
              </a:ext>
            </a:extLst>
          </p:cNvPr>
          <p:cNvSpPr txBox="1"/>
          <p:nvPr/>
        </p:nvSpPr>
        <p:spPr>
          <a:xfrm>
            <a:off x="1310015" y="2297355"/>
            <a:ext cx="6005406" cy="677108"/>
          </a:xfrm>
          <a:prstGeom prst="rect">
            <a:avLst/>
          </a:prstGeom>
          <a:noFill/>
        </p:spPr>
        <p:txBody>
          <a:bodyPr wrap="square">
            <a:spAutoFit/>
          </a:bodyPr>
          <a:lstStyle/>
          <a:p>
            <a:r>
              <a:rPr lang="en-IN" sz="2000" b="1" dirty="0">
                <a:solidFill>
                  <a:schemeClr val="tx1"/>
                </a:solidFill>
              </a:rPr>
              <a:t>Inconsistent or Missing Data</a:t>
            </a:r>
          </a:p>
          <a:p>
            <a:r>
              <a:rPr lang="en-US" sz="1800" dirty="0"/>
              <a:t>Null values and formatting issues in the raw dataset</a:t>
            </a:r>
            <a:endParaRPr lang="en-IN" sz="1800" dirty="0"/>
          </a:p>
        </p:txBody>
      </p:sp>
      <p:sp>
        <p:nvSpPr>
          <p:cNvPr id="20" name="TextBox 19">
            <a:extLst>
              <a:ext uri="{FF2B5EF4-FFF2-40B4-BE49-F238E27FC236}">
                <a16:creationId xmlns:a16="http://schemas.microsoft.com/office/drawing/2014/main" id="{502C8A54-B34A-5F4E-8A46-671EE79AB469}"/>
              </a:ext>
            </a:extLst>
          </p:cNvPr>
          <p:cNvSpPr txBox="1"/>
          <p:nvPr/>
        </p:nvSpPr>
        <p:spPr>
          <a:xfrm>
            <a:off x="11385947" y="2317167"/>
            <a:ext cx="5505346" cy="646331"/>
          </a:xfrm>
          <a:prstGeom prst="rect">
            <a:avLst/>
          </a:prstGeom>
          <a:noFill/>
        </p:spPr>
        <p:txBody>
          <a:bodyPr wrap="square">
            <a:spAutoFit/>
          </a:bodyPr>
          <a:lstStyle/>
          <a:p>
            <a:r>
              <a:rPr lang="en-US" sz="1800" dirty="0"/>
              <a:t>Cleaned and standardized data using Excel functions and Power BI Power Query</a:t>
            </a:r>
            <a:endParaRPr lang="en-IN" sz="1800" dirty="0"/>
          </a:p>
        </p:txBody>
      </p:sp>
      <p:sp>
        <p:nvSpPr>
          <p:cNvPr id="24" name="TextBox 23">
            <a:extLst>
              <a:ext uri="{FF2B5EF4-FFF2-40B4-BE49-F238E27FC236}">
                <a16:creationId xmlns:a16="http://schemas.microsoft.com/office/drawing/2014/main" id="{51C68425-F201-8EE6-5129-B408EFE0D661}"/>
              </a:ext>
            </a:extLst>
          </p:cNvPr>
          <p:cNvSpPr txBox="1"/>
          <p:nvPr/>
        </p:nvSpPr>
        <p:spPr>
          <a:xfrm>
            <a:off x="1255867" y="3578437"/>
            <a:ext cx="5524500" cy="677108"/>
          </a:xfrm>
          <a:prstGeom prst="rect">
            <a:avLst/>
          </a:prstGeom>
          <a:noFill/>
        </p:spPr>
        <p:txBody>
          <a:bodyPr wrap="square">
            <a:spAutoFit/>
          </a:bodyPr>
          <a:lstStyle/>
          <a:p>
            <a:r>
              <a:rPr lang="en-IN" sz="2000" b="1" dirty="0"/>
              <a:t>Complex Table Relationships</a:t>
            </a:r>
          </a:p>
          <a:p>
            <a:r>
              <a:rPr lang="en-US" sz="1800" dirty="0"/>
              <a:t>Establishing correct links between multiple tables</a:t>
            </a:r>
            <a:endParaRPr lang="en-IN" b="1" dirty="0"/>
          </a:p>
        </p:txBody>
      </p:sp>
      <p:sp>
        <p:nvSpPr>
          <p:cNvPr id="26" name="TextBox 25">
            <a:extLst>
              <a:ext uri="{FF2B5EF4-FFF2-40B4-BE49-F238E27FC236}">
                <a16:creationId xmlns:a16="http://schemas.microsoft.com/office/drawing/2014/main" id="{610EE623-E308-D44F-D6F8-D4C1100EDF18}"/>
              </a:ext>
            </a:extLst>
          </p:cNvPr>
          <p:cNvSpPr txBox="1"/>
          <p:nvPr/>
        </p:nvSpPr>
        <p:spPr>
          <a:xfrm>
            <a:off x="11415986" y="3682281"/>
            <a:ext cx="5164955" cy="646331"/>
          </a:xfrm>
          <a:prstGeom prst="rect">
            <a:avLst/>
          </a:prstGeom>
          <a:noFill/>
        </p:spPr>
        <p:txBody>
          <a:bodyPr wrap="square">
            <a:spAutoFit/>
          </a:bodyPr>
          <a:lstStyle/>
          <a:p>
            <a:r>
              <a:rPr lang="en-US" sz="1800" dirty="0"/>
              <a:t>Designed a relational schema and used primary-foreign key relationships effectively</a:t>
            </a:r>
            <a:endParaRPr lang="en-IN" sz="1800" dirty="0"/>
          </a:p>
        </p:txBody>
      </p:sp>
      <p:sp>
        <p:nvSpPr>
          <p:cNvPr id="28" name="TextBox 27">
            <a:extLst>
              <a:ext uri="{FF2B5EF4-FFF2-40B4-BE49-F238E27FC236}">
                <a16:creationId xmlns:a16="http://schemas.microsoft.com/office/drawing/2014/main" id="{2C324B02-6DB8-B052-8CA5-EA3B57470921}"/>
              </a:ext>
            </a:extLst>
          </p:cNvPr>
          <p:cNvSpPr txBox="1"/>
          <p:nvPr/>
        </p:nvSpPr>
        <p:spPr>
          <a:xfrm>
            <a:off x="1224294" y="5084152"/>
            <a:ext cx="6380928" cy="677108"/>
          </a:xfrm>
          <a:prstGeom prst="rect">
            <a:avLst/>
          </a:prstGeom>
          <a:noFill/>
        </p:spPr>
        <p:txBody>
          <a:bodyPr wrap="square">
            <a:spAutoFit/>
          </a:bodyPr>
          <a:lstStyle/>
          <a:p>
            <a:r>
              <a:rPr lang="en-IN" sz="2000" b="1" dirty="0"/>
              <a:t>Performance in Large Reports</a:t>
            </a:r>
          </a:p>
          <a:p>
            <a:r>
              <a:rPr lang="en-US" sz="1800" dirty="0"/>
              <a:t>Slow visuals in Power BI due to large datasets</a:t>
            </a:r>
            <a:endParaRPr lang="en-IN" sz="1800" dirty="0"/>
          </a:p>
        </p:txBody>
      </p:sp>
      <p:sp>
        <p:nvSpPr>
          <p:cNvPr id="30" name="TextBox 29">
            <a:extLst>
              <a:ext uri="{FF2B5EF4-FFF2-40B4-BE49-F238E27FC236}">
                <a16:creationId xmlns:a16="http://schemas.microsoft.com/office/drawing/2014/main" id="{A13A4CBD-8A08-7667-11B4-539B740EF533}"/>
              </a:ext>
            </a:extLst>
          </p:cNvPr>
          <p:cNvSpPr txBox="1"/>
          <p:nvPr/>
        </p:nvSpPr>
        <p:spPr>
          <a:xfrm>
            <a:off x="11393219" y="5160488"/>
            <a:ext cx="6412181" cy="646331"/>
          </a:xfrm>
          <a:prstGeom prst="rect">
            <a:avLst/>
          </a:prstGeom>
          <a:noFill/>
        </p:spPr>
        <p:txBody>
          <a:bodyPr wrap="square">
            <a:spAutoFit/>
          </a:bodyPr>
          <a:lstStyle/>
          <a:p>
            <a:r>
              <a:rPr lang="en-US" sz="1800" dirty="0"/>
              <a:t>Optimized data model using filters and summarized data where possible</a:t>
            </a:r>
            <a:endParaRPr lang="en-IN" sz="1800" dirty="0"/>
          </a:p>
        </p:txBody>
      </p:sp>
      <p:sp>
        <p:nvSpPr>
          <p:cNvPr id="36" name="TextBox 35">
            <a:extLst>
              <a:ext uri="{FF2B5EF4-FFF2-40B4-BE49-F238E27FC236}">
                <a16:creationId xmlns:a16="http://schemas.microsoft.com/office/drawing/2014/main" id="{1F77C418-CA32-2174-3014-38A9927E06A8}"/>
              </a:ext>
            </a:extLst>
          </p:cNvPr>
          <p:cNvSpPr txBox="1"/>
          <p:nvPr/>
        </p:nvSpPr>
        <p:spPr>
          <a:xfrm>
            <a:off x="1170214" y="8253202"/>
            <a:ext cx="6298848" cy="677108"/>
          </a:xfrm>
          <a:prstGeom prst="rect">
            <a:avLst/>
          </a:prstGeom>
          <a:noFill/>
        </p:spPr>
        <p:txBody>
          <a:bodyPr wrap="square">
            <a:spAutoFit/>
          </a:bodyPr>
          <a:lstStyle/>
          <a:p>
            <a:pPr>
              <a:buNone/>
            </a:pPr>
            <a:r>
              <a:rPr lang="en-US" sz="2000" b="1" dirty="0"/>
              <a:t>Visual Design Consistency</a:t>
            </a:r>
          </a:p>
          <a:p>
            <a:r>
              <a:rPr lang="en-US" sz="1800" dirty="0"/>
              <a:t>Creating a clear and user-friendly dashboard layout</a:t>
            </a:r>
          </a:p>
        </p:txBody>
      </p:sp>
      <p:sp>
        <p:nvSpPr>
          <p:cNvPr id="38" name="TextBox 37">
            <a:extLst>
              <a:ext uri="{FF2B5EF4-FFF2-40B4-BE49-F238E27FC236}">
                <a16:creationId xmlns:a16="http://schemas.microsoft.com/office/drawing/2014/main" id="{61862E59-5F8B-1FAD-2831-A2AE747F1859}"/>
              </a:ext>
            </a:extLst>
          </p:cNvPr>
          <p:cNvSpPr txBox="1"/>
          <p:nvPr/>
        </p:nvSpPr>
        <p:spPr>
          <a:xfrm>
            <a:off x="11392868" y="8258161"/>
            <a:ext cx="6291348" cy="646331"/>
          </a:xfrm>
          <a:prstGeom prst="rect">
            <a:avLst/>
          </a:prstGeom>
          <a:noFill/>
        </p:spPr>
        <p:txBody>
          <a:bodyPr wrap="square">
            <a:spAutoFit/>
          </a:bodyPr>
          <a:lstStyle/>
          <a:p>
            <a:r>
              <a:rPr lang="en-US" sz="1800" dirty="0"/>
              <a:t>Used consistent color schemes, labels, and interactive elements like slicers</a:t>
            </a:r>
            <a:endParaRPr lang="en-IN" sz="1800" dirty="0"/>
          </a:p>
        </p:txBody>
      </p:sp>
      <p:grpSp>
        <p:nvGrpSpPr>
          <p:cNvPr id="47" name="Group 46">
            <a:extLst>
              <a:ext uri="{FF2B5EF4-FFF2-40B4-BE49-F238E27FC236}">
                <a16:creationId xmlns:a16="http://schemas.microsoft.com/office/drawing/2014/main" id="{6F1BAC89-5A41-00E2-457A-2B4CB39C5E4E}"/>
              </a:ext>
            </a:extLst>
          </p:cNvPr>
          <p:cNvGrpSpPr/>
          <p:nvPr/>
        </p:nvGrpSpPr>
        <p:grpSpPr>
          <a:xfrm>
            <a:off x="7677667" y="2297355"/>
            <a:ext cx="3198961" cy="673100"/>
            <a:chOff x="7684939" y="2101693"/>
            <a:chExt cx="3198961" cy="673100"/>
          </a:xfrm>
        </p:grpSpPr>
        <p:sp>
          <p:nvSpPr>
            <p:cNvPr id="10" name="Flowchart: Connector 9">
              <a:extLst>
                <a:ext uri="{FF2B5EF4-FFF2-40B4-BE49-F238E27FC236}">
                  <a16:creationId xmlns:a16="http://schemas.microsoft.com/office/drawing/2014/main" id="{04450B54-42BA-18FC-5482-1B9652F8937C}"/>
                </a:ext>
              </a:extLst>
            </p:cNvPr>
            <p:cNvSpPr/>
            <p:nvPr/>
          </p:nvSpPr>
          <p:spPr>
            <a:xfrm>
              <a:off x="8963745" y="2101693"/>
              <a:ext cx="641349" cy="673100"/>
            </a:xfrm>
            <a:prstGeom prst="flowChartConnector">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800" b="1" dirty="0"/>
                <a:t>1</a:t>
              </a:r>
              <a:endParaRPr lang="en-IN" sz="2800" b="1" dirty="0"/>
            </a:p>
          </p:txBody>
        </p:sp>
        <p:cxnSp>
          <p:nvCxnSpPr>
            <p:cNvPr id="44" name="Connector: Curved 43">
              <a:extLst>
                <a:ext uri="{FF2B5EF4-FFF2-40B4-BE49-F238E27FC236}">
                  <a16:creationId xmlns:a16="http://schemas.microsoft.com/office/drawing/2014/main" id="{36E6B97F-7430-9E97-E4F9-A8014AA5C770}"/>
                </a:ext>
              </a:extLst>
            </p:cNvPr>
            <p:cNvCxnSpPr>
              <a:stCxn id="10" idx="6"/>
            </p:cNvCxnSpPr>
            <p:nvPr/>
          </p:nvCxnSpPr>
          <p:spPr>
            <a:xfrm>
              <a:off x="9605094" y="2438243"/>
              <a:ext cx="1278806" cy="12857"/>
            </a:xfrm>
            <a:prstGeom prst="curvedConnector3">
              <a:avLst/>
            </a:prstGeom>
            <a:ln w="57150" cap="flat" cmpd="sng" algn="ctr">
              <a:solidFill>
                <a:schemeClr val="bg2">
                  <a:lumMod val="1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5" name="Connector: Curved 44">
              <a:extLst>
                <a:ext uri="{FF2B5EF4-FFF2-40B4-BE49-F238E27FC236}">
                  <a16:creationId xmlns:a16="http://schemas.microsoft.com/office/drawing/2014/main" id="{1E91A1EA-0CB7-294B-0862-571C9AD42EC5}"/>
                </a:ext>
              </a:extLst>
            </p:cNvPr>
            <p:cNvCxnSpPr/>
            <p:nvPr/>
          </p:nvCxnSpPr>
          <p:spPr>
            <a:xfrm>
              <a:off x="7684939" y="2451100"/>
              <a:ext cx="1278806" cy="12857"/>
            </a:xfrm>
            <a:prstGeom prst="curvedConnector3">
              <a:avLst>
                <a:gd name="adj1" fmla="val -14552"/>
              </a:avLst>
            </a:prstGeom>
            <a:ln w="57150" cap="flat" cmpd="sng" algn="ctr">
              <a:solidFill>
                <a:schemeClr val="bg2">
                  <a:lumMod val="1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pSp>
      <p:grpSp>
        <p:nvGrpSpPr>
          <p:cNvPr id="48" name="Group 47">
            <a:extLst>
              <a:ext uri="{FF2B5EF4-FFF2-40B4-BE49-F238E27FC236}">
                <a16:creationId xmlns:a16="http://schemas.microsoft.com/office/drawing/2014/main" id="{49926DC2-1A61-C6A6-5BBE-3E8F004C7433}"/>
              </a:ext>
            </a:extLst>
          </p:cNvPr>
          <p:cNvGrpSpPr/>
          <p:nvPr/>
        </p:nvGrpSpPr>
        <p:grpSpPr>
          <a:xfrm>
            <a:off x="7627989" y="3737024"/>
            <a:ext cx="3198961" cy="673100"/>
            <a:chOff x="7684939" y="2101693"/>
            <a:chExt cx="3198961" cy="673100"/>
          </a:xfrm>
        </p:grpSpPr>
        <p:sp>
          <p:nvSpPr>
            <p:cNvPr id="49" name="Flowchart: Connector 48">
              <a:extLst>
                <a:ext uri="{FF2B5EF4-FFF2-40B4-BE49-F238E27FC236}">
                  <a16:creationId xmlns:a16="http://schemas.microsoft.com/office/drawing/2014/main" id="{33522DE7-9BAD-3AED-E94E-7FD143F94493}"/>
                </a:ext>
              </a:extLst>
            </p:cNvPr>
            <p:cNvSpPr/>
            <p:nvPr/>
          </p:nvSpPr>
          <p:spPr>
            <a:xfrm>
              <a:off x="8963745" y="2101693"/>
              <a:ext cx="641349" cy="673100"/>
            </a:xfrm>
            <a:prstGeom prst="flowChartConnector">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800" b="1" dirty="0"/>
                <a:t>2</a:t>
              </a:r>
              <a:endParaRPr lang="en-IN" sz="2800" b="1" dirty="0"/>
            </a:p>
          </p:txBody>
        </p:sp>
        <p:cxnSp>
          <p:nvCxnSpPr>
            <p:cNvPr id="50" name="Connector: Curved 49">
              <a:extLst>
                <a:ext uri="{FF2B5EF4-FFF2-40B4-BE49-F238E27FC236}">
                  <a16:creationId xmlns:a16="http://schemas.microsoft.com/office/drawing/2014/main" id="{55A6800D-7611-8D03-D650-EB11F4E7EFF0}"/>
                </a:ext>
              </a:extLst>
            </p:cNvPr>
            <p:cNvCxnSpPr>
              <a:stCxn id="49" idx="6"/>
            </p:cNvCxnSpPr>
            <p:nvPr/>
          </p:nvCxnSpPr>
          <p:spPr>
            <a:xfrm>
              <a:off x="9605094" y="2438243"/>
              <a:ext cx="1278806" cy="12857"/>
            </a:xfrm>
            <a:prstGeom prst="curvedConnector3">
              <a:avLst/>
            </a:prstGeom>
            <a:ln w="57150" cap="flat" cmpd="sng" algn="ctr">
              <a:solidFill>
                <a:schemeClr val="bg2">
                  <a:lumMod val="1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1" name="Connector: Curved 50">
              <a:extLst>
                <a:ext uri="{FF2B5EF4-FFF2-40B4-BE49-F238E27FC236}">
                  <a16:creationId xmlns:a16="http://schemas.microsoft.com/office/drawing/2014/main" id="{DBF66876-C3C5-D635-9110-5E8C5A9FB103}"/>
                </a:ext>
              </a:extLst>
            </p:cNvPr>
            <p:cNvCxnSpPr/>
            <p:nvPr/>
          </p:nvCxnSpPr>
          <p:spPr>
            <a:xfrm>
              <a:off x="7684939" y="2451100"/>
              <a:ext cx="1278806" cy="12857"/>
            </a:xfrm>
            <a:prstGeom prst="curvedConnector3">
              <a:avLst>
                <a:gd name="adj1" fmla="val -14552"/>
              </a:avLst>
            </a:prstGeom>
            <a:ln w="57150" cap="flat" cmpd="sng" algn="ctr">
              <a:solidFill>
                <a:schemeClr val="bg2">
                  <a:lumMod val="1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pSp>
      <p:grpSp>
        <p:nvGrpSpPr>
          <p:cNvPr id="52" name="Group 51">
            <a:extLst>
              <a:ext uri="{FF2B5EF4-FFF2-40B4-BE49-F238E27FC236}">
                <a16:creationId xmlns:a16="http://schemas.microsoft.com/office/drawing/2014/main" id="{AD0BB6B8-984E-8E91-0F25-6E85C9A4054E}"/>
              </a:ext>
            </a:extLst>
          </p:cNvPr>
          <p:cNvGrpSpPr/>
          <p:nvPr/>
        </p:nvGrpSpPr>
        <p:grpSpPr>
          <a:xfrm>
            <a:off x="7605222" y="5094697"/>
            <a:ext cx="3198961" cy="673100"/>
            <a:chOff x="7684939" y="2101693"/>
            <a:chExt cx="3198961" cy="673100"/>
          </a:xfrm>
        </p:grpSpPr>
        <p:sp>
          <p:nvSpPr>
            <p:cNvPr id="53" name="Flowchart: Connector 52">
              <a:extLst>
                <a:ext uri="{FF2B5EF4-FFF2-40B4-BE49-F238E27FC236}">
                  <a16:creationId xmlns:a16="http://schemas.microsoft.com/office/drawing/2014/main" id="{950E86B9-EB34-D694-6C4E-D4BD9BB1EDB1}"/>
                </a:ext>
              </a:extLst>
            </p:cNvPr>
            <p:cNvSpPr/>
            <p:nvPr/>
          </p:nvSpPr>
          <p:spPr>
            <a:xfrm>
              <a:off x="8963745" y="2101693"/>
              <a:ext cx="641349" cy="673100"/>
            </a:xfrm>
            <a:prstGeom prst="flowChartConnector">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800" b="1" dirty="0"/>
                <a:t>3</a:t>
              </a:r>
              <a:endParaRPr lang="en-IN" sz="2800" b="1" dirty="0"/>
            </a:p>
          </p:txBody>
        </p:sp>
        <p:cxnSp>
          <p:nvCxnSpPr>
            <p:cNvPr id="54" name="Connector: Curved 53">
              <a:extLst>
                <a:ext uri="{FF2B5EF4-FFF2-40B4-BE49-F238E27FC236}">
                  <a16:creationId xmlns:a16="http://schemas.microsoft.com/office/drawing/2014/main" id="{9659DAEF-C3C3-2AAB-83F4-5230E8E7C9B0}"/>
                </a:ext>
              </a:extLst>
            </p:cNvPr>
            <p:cNvCxnSpPr>
              <a:stCxn id="53" idx="6"/>
            </p:cNvCxnSpPr>
            <p:nvPr/>
          </p:nvCxnSpPr>
          <p:spPr>
            <a:xfrm>
              <a:off x="9605094" y="2438243"/>
              <a:ext cx="1278806" cy="12857"/>
            </a:xfrm>
            <a:prstGeom prst="curvedConnector3">
              <a:avLst/>
            </a:prstGeom>
            <a:ln w="57150" cap="flat" cmpd="sng" algn="ctr">
              <a:solidFill>
                <a:schemeClr val="bg2">
                  <a:lumMod val="1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5" name="Connector: Curved 54">
              <a:extLst>
                <a:ext uri="{FF2B5EF4-FFF2-40B4-BE49-F238E27FC236}">
                  <a16:creationId xmlns:a16="http://schemas.microsoft.com/office/drawing/2014/main" id="{8646C581-965A-A784-3F52-AEF09286B000}"/>
                </a:ext>
              </a:extLst>
            </p:cNvPr>
            <p:cNvCxnSpPr/>
            <p:nvPr/>
          </p:nvCxnSpPr>
          <p:spPr>
            <a:xfrm>
              <a:off x="7684939" y="2451100"/>
              <a:ext cx="1278806" cy="12857"/>
            </a:xfrm>
            <a:prstGeom prst="curvedConnector3">
              <a:avLst>
                <a:gd name="adj1" fmla="val -14552"/>
              </a:avLst>
            </a:prstGeom>
            <a:ln w="57150" cap="flat" cmpd="sng" algn="ctr">
              <a:solidFill>
                <a:schemeClr val="bg2">
                  <a:lumMod val="1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pSp>
      <p:grpSp>
        <p:nvGrpSpPr>
          <p:cNvPr id="192" name="Group 191">
            <a:extLst>
              <a:ext uri="{FF2B5EF4-FFF2-40B4-BE49-F238E27FC236}">
                <a16:creationId xmlns:a16="http://schemas.microsoft.com/office/drawing/2014/main" id="{548515EA-37EC-C4D5-0BAB-1DAF8767DB98}"/>
              </a:ext>
            </a:extLst>
          </p:cNvPr>
          <p:cNvGrpSpPr/>
          <p:nvPr/>
        </p:nvGrpSpPr>
        <p:grpSpPr>
          <a:xfrm>
            <a:off x="1170214" y="6575739"/>
            <a:ext cx="16428748" cy="764882"/>
            <a:chOff x="1170214" y="6575739"/>
            <a:chExt cx="16428748" cy="764882"/>
          </a:xfrm>
        </p:grpSpPr>
        <p:sp>
          <p:nvSpPr>
            <p:cNvPr id="32" name="TextBox 31">
              <a:extLst>
                <a:ext uri="{FF2B5EF4-FFF2-40B4-BE49-F238E27FC236}">
                  <a16:creationId xmlns:a16="http://schemas.microsoft.com/office/drawing/2014/main" id="{5A3C3933-225D-6056-6AF8-9CE2B955C73F}"/>
                </a:ext>
              </a:extLst>
            </p:cNvPr>
            <p:cNvSpPr txBox="1"/>
            <p:nvPr/>
          </p:nvSpPr>
          <p:spPr>
            <a:xfrm>
              <a:off x="1170214" y="6643619"/>
              <a:ext cx="6159500" cy="677108"/>
            </a:xfrm>
            <a:prstGeom prst="rect">
              <a:avLst/>
            </a:prstGeom>
            <a:noFill/>
          </p:spPr>
          <p:txBody>
            <a:bodyPr wrap="square">
              <a:spAutoFit/>
            </a:bodyPr>
            <a:lstStyle/>
            <a:p>
              <a:r>
                <a:rPr lang="en-IN" sz="2000" b="1" dirty="0"/>
                <a:t>Designing Meaningful KPIs</a:t>
              </a:r>
            </a:p>
            <a:p>
              <a:r>
                <a:rPr lang="en-US" sz="1800" dirty="0"/>
                <a:t>Choosing relevant and actionable performance indicators</a:t>
              </a:r>
              <a:endParaRPr lang="en-IN" dirty="0"/>
            </a:p>
          </p:txBody>
        </p:sp>
        <p:sp>
          <p:nvSpPr>
            <p:cNvPr id="34" name="TextBox 33">
              <a:extLst>
                <a:ext uri="{FF2B5EF4-FFF2-40B4-BE49-F238E27FC236}">
                  <a16:creationId xmlns:a16="http://schemas.microsoft.com/office/drawing/2014/main" id="{4053AAFA-8A87-6C4F-8143-5B9D6E455A36}"/>
                </a:ext>
              </a:extLst>
            </p:cNvPr>
            <p:cNvSpPr txBox="1"/>
            <p:nvPr/>
          </p:nvSpPr>
          <p:spPr>
            <a:xfrm>
              <a:off x="11393220" y="6575739"/>
              <a:ext cx="6205742" cy="646331"/>
            </a:xfrm>
            <a:prstGeom prst="rect">
              <a:avLst/>
            </a:prstGeom>
            <a:noFill/>
          </p:spPr>
          <p:txBody>
            <a:bodyPr wrap="square">
              <a:spAutoFit/>
            </a:bodyPr>
            <a:lstStyle/>
            <a:p>
              <a:r>
                <a:rPr lang="en-US" sz="1800" dirty="0"/>
                <a:t>Selected KPIs based on business goals (sales, customer trends, region analysis)</a:t>
              </a:r>
              <a:endParaRPr lang="en-IN" sz="1800" dirty="0"/>
            </a:p>
          </p:txBody>
        </p:sp>
        <p:grpSp>
          <p:nvGrpSpPr>
            <p:cNvPr id="56" name="Group 55">
              <a:extLst>
                <a:ext uri="{FF2B5EF4-FFF2-40B4-BE49-F238E27FC236}">
                  <a16:creationId xmlns:a16="http://schemas.microsoft.com/office/drawing/2014/main" id="{17996CF1-44F1-5010-A3A5-7645F753F2A7}"/>
                </a:ext>
              </a:extLst>
            </p:cNvPr>
            <p:cNvGrpSpPr/>
            <p:nvPr/>
          </p:nvGrpSpPr>
          <p:grpSpPr>
            <a:xfrm>
              <a:off x="7605222" y="6667521"/>
              <a:ext cx="3198961" cy="673100"/>
              <a:chOff x="7684939" y="2101693"/>
              <a:chExt cx="3198961" cy="673100"/>
            </a:xfrm>
          </p:grpSpPr>
          <p:sp>
            <p:nvSpPr>
              <p:cNvPr id="57" name="Flowchart: Connector 56">
                <a:extLst>
                  <a:ext uri="{FF2B5EF4-FFF2-40B4-BE49-F238E27FC236}">
                    <a16:creationId xmlns:a16="http://schemas.microsoft.com/office/drawing/2014/main" id="{5C845E86-7BC5-1D5B-7BE7-3B25FCA4CD13}"/>
                  </a:ext>
                </a:extLst>
              </p:cNvPr>
              <p:cNvSpPr/>
              <p:nvPr/>
            </p:nvSpPr>
            <p:spPr>
              <a:xfrm>
                <a:off x="8963745" y="2101693"/>
                <a:ext cx="641349" cy="673100"/>
              </a:xfrm>
              <a:prstGeom prst="flowChartConnector">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800" b="1" dirty="0"/>
                  <a:t>4</a:t>
                </a:r>
                <a:endParaRPr lang="en-IN" sz="2800" b="1" dirty="0"/>
              </a:p>
            </p:txBody>
          </p:sp>
          <p:cxnSp>
            <p:nvCxnSpPr>
              <p:cNvPr id="58" name="Connector: Curved 57">
                <a:extLst>
                  <a:ext uri="{FF2B5EF4-FFF2-40B4-BE49-F238E27FC236}">
                    <a16:creationId xmlns:a16="http://schemas.microsoft.com/office/drawing/2014/main" id="{69C3820B-060F-AD58-D80C-4C158AD27DBA}"/>
                  </a:ext>
                </a:extLst>
              </p:cNvPr>
              <p:cNvCxnSpPr>
                <a:stCxn id="57" idx="6"/>
              </p:cNvCxnSpPr>
              <p:nvPr/>
            </p:nvCxnSpPr>
            <p:spPr>
              <a:xfrm>
                <a:off x="9605094" y="2438243"/>
                <a:ext cx="1278806" cy="12857"/>
              </a:xfrm>
              <a:prstGeom prst="curvedConnector3">
                <a:avLst/>
              </a:prstGeom>
              <a:ln w="57150" cap="flat" cmpd="sng" algn="ctr">
                <a:solidFill>
                  <a:schemeClr val="bg2">
                    <a:lumMod val="1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9" name="Connector: Curved 58">
                <a:extLst>
                  <a:ext uri="{FF2B5EF4-FFF2-40B4-BE49-F238E27FC236}">
                    <a16:creationId xmlns:a16="http://schemas.microsoft.com/office/drawing/2014/main" id="{8A9570CE-8304-B58A-F506-FAF78188412F}"/>
                  </a:ext>
                </a:extLst>
              </p:cNvPr>
              <p:cNvCxnSpPr/>
              <p:nvPr/>
            </p:nvCxnSpPr>
            <p:spPr>
              <a:xfrm>
                <a:off x="7684939" y="2451100"/>
                <a:ext cx="1278806" cy="12857"/>
              </a:xfrm>
              <a:prstGeom prst="curvedConnector3">
                <a:avLst>
                  <a:gd name="adj1" fmla="val -14552"/>
                </a:avLst>
              </a:prstGeom>
              <a:ln w="57150" cap="flat" cmpd="sng" algn="ctr">
                <a:solidFill>
                  <a:schemeClr val="bg2">
                    <a:lumMod val="1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pSp>
      </p:grpSp>
      <p:grpSp>
        <p:nvGrpSpPr>
          <p:cNvPr id="60" name="Group 59">
            <a:extLst>
              <a:ext uri="{FF2B5EF4-FFF2-40B4-BE49-F238E27FC236}">
                <a16:creationId xmlns:a16="http://schemas.microsoft.com/office/drawing/2014/main" id="{EF430E6B-142F-59DE-59B8-3B8B59F466FB}"/>
              </a:ext>
            </a:extLst>
          </p:cNvPr>
          <p:cNvGrpSpPr/>
          <p:nvPr/>
        </p:nvGrpSpPr>
        <p:grpSpPr>
          <a:xfrm>
            <a:off x="7604870" y="8184350"/>
            <a:ext cx="3198961" cy="673100"/>
            <a:chOff x="7684939" y="2101693"/>
            <a:chExt cx="3198961" cy="673100"/>
          </a:xfrm>
        </p:grpSpPr>
        <p:sp>
          <p:nvSpPr>
            <p:cNvPr id="61" name="Flowchart: Connector 60">
              <a:extLst>
                <a:ext uri="{FF2B5EF4-FFF2-40B4-BE49-F238E27FC236}">
                  <a16:creationId xmlns:a16="http://schemas.microsoft.com/office/drawing/2014/main" id="{6622B659-518F-E120-B9B9-49B5DD671551}"/>
                </a:ext>
              </a:extLst>
            </p:cNvPr>
            <p:cNvSpPr/>
            <p:nvPr/>
          </p:nvSpPr>
          <p:spPr>
            <a:xfrm>
              <a:off x="8963745" y="2101693"/>
              <a:ext cx="641349" cy="673100"/>
            </a:xfrm>
            <a:prstGeom prst="flowChartConnector">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800" b="1" dirty="0"/>
                <a:t>5</a:t>
              </a:r>
              <a:endParaRPr lang="en-IN" sz="2800" b="1" dirty="0"/>
            </a:p>
          </p:txBody>
        </p:sp>
        <p:cxnSp>
          <p:nvCxnSpPr>
            <p:cNvPr id="62" name="Connector: Curved 61">
              <a:extLst>
                <a:ext uri="{FF2B5EF4-FFF2-40B4-BE49-F238E27FC236}">
                  <a16:creationId xmlns:a16="http://schemas.microsoft.com/office/drawing/2014/main" id="{EB520D3A-221F-392F-C199-7ED34866643A}"/>
                </a:ext>
              </a:extLst>
            </p:cNvPr>
            <p:cNvCxnSpPr>
              <a:stCxn id="61" idx="6"/>
            </p:cNvCxnSpPr>
            <p:nvPr/>
          </p:nvCxnSpPr>
          <p:spPr>
            <a:xfrm>
              <a:off x="9605094" y="2438243"/>
              <a:ext cx="1278806" cy="12857"/>
            </a:xfrm>
            <a:prstGeom prst="curvedConnector3">
              <a:avLst/>
            </a:prstGeom>
            <a:ln w="57150" cap="flat" cmpd="sng" algn="ctr">
              <a:solidFill>
                <a:schemeClr val="bg2">
                  <a:lumMod val="1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63" name="Connector: Curved 62">
              <a:extLst>
                <a:ext uri="{FF2B5EF4-FFF2-40B4-BE49-F238E27FC236}">
                  <a16:creationId xmlns:a16="http://schemas.microsoft.com/office/drawing/2014/main" id="{8832BBC9-3863-3112-E662-E517AC05F41A}"/>
                </a:ext>
              </a:extLst>
            </p:cNvPr>
            <p:cNvCxnSpPr/>
            <p:nvPr/>
          </p:nvCxnSpPr>
          <p:spPr>
            <a:xfrm>
              <a:off x="7684939" y="2451100"/>
              <a:ext cx="1278806" cy="12857"/>
            </a:xfrm>
            <a:prstGeom prst="curvedConnector3">
              <a:avLst>
                <a:gd name="adj1" fmla="val -14552"/>
              </a:avLst>
            </a:prstGeom>
            <a:ln w="57150" cap="flat" cmpd="sng" algn="ctr">
              <a:solidFill>
                <a:schemeClr val="bg2">
                  <a:lumMod val="1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pSp>
    </p:spTree>
    <p:extLst>
      <p:ext uri="{BB962C8B-B14F-4D97-AF65-F5344CB8AC3E}">
        <p14:creationId xmlns:p14="http://schemas.microsoft.com/office/powerpoint/2010/main" val="2169711694"/>
      </p:ext>
    </p:extLst>
  </p:cSld>
  <p:clrMapOvr>
    <a:masterClrMapping/>
  </p:clrMapOvr>
  <p:transition spd="slow">
    <p:push/>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31314"/>
        </a:solidFill>
        <a:effectLst/>
      </p:bgPr>
    </p:bg>
    <p:spTree>
      <p:nvGrpSpPr>
        <p:cNvPr id="1" name="Shape 178"/>
        <p:cNvGrpSpPr/>
        <p:nvPr/>
      </p:nvGrpSpPr>
      <p:grpSpPr>
        <a:xfrm>
          <a:off x="0" y="0"/>
          <a:ext cx="0" cy="0"/>
          <a:chOff x="0" y="0"/>
          <a:chExt cx="0" cy="0"/>
        </a:xfrm>
      </p:grpSpPr>
      <p:pic>
        <p:nvPicPr>
          <p:cNvPr id="185" name="Google Shape;185;p16"/>
          <p:cNvPicPr preferRelativeResize="0"/>
          <p:nvPr/>
        </p:nvPicPr>
        <p:blipFill rotWithShape="1">
          <a:blip r:embed="rId3">
            <a:alphaModFix/>
          </a:blip>
          <a:srcRect r="54753" b="36224"/>
          <a:stretch/>
        </p:blipFill>
        <p:spPr>
          <a:xfrm>
            <a:off x="13187700" y="3726500"/>
            <a:ext cx="5100298" cy="6560498"/>
          </a:xfrm>
          <a:prstGeom prst="rect">
            <a:avLst/>
          </a:prstGeom>
          <a:noFill/>
          <a:ln>
            <a:noFill/>
          </a:ln>
        </p:spPr>
      </p:pic>
      <p:pic>
        <p:nvPicPr>
          <p:cNvPr id="179" name="Google Shape;179;p16"/>
          <p:cNvPicPr preferRelativeResize="0"/>
          <p:nvPr/>
        </p:nvPicPr>
        <p:blipFill rotWithShape="1">
          <a:blip r:embed="rId4">
            <a:alphaModFix/>
          </a:blip>
          <a:srcRect/>
          <a:stretch/>
        </p:blipFill>
        <p:spPr>
          <a:xfrm>
            <a:off x="5435250" y="1745525"/>
            <a:ext cx="7569526" cy="6663748"/>
          </a:xfrm>
          <a:prstGeom prst="rect">
            <a:avLst/>
          </a:prstGeom>
          <a:noFill/>
          <a:ln>
            <a:noFill/>
          </a:ln>
        </p:spPr>
      </p:pic>
      <p:grpSp>
        <p:nvGrpSpPr>
          <p:cNvPr id="180" name="Google Shape;180;p16"/>
          <p:cNvGrpSpPr/>
          <p:nvPr/>
        </p:nvGrpSpPr>
        <p:grpSpPr>
          <a:xfrm>
            <a:off x="408562" y="6859915"/>
            <a:ext cx="17470876" cy="2110099"/>
            <a:chOff x="0" y="323889"/>
            <a:chExt cx="9140843" cy="3222497"/>
          </a:xfrm>
        </p:grpSpPr>
        <p:sp>
          <p:nvSpPr>
            <p:cNvPr id="181" name="Google Shape;181;p16"/>
            <p:cNvSpPr/>
            <p:nvPr/>
          </p:nvSpPr>
          <p:spPr>
            <a:xfrm>
              <a:off x="10179" y="349247"/>
              <a:ext cx="9130664" cy="3197139"/>
            </a:xfrm>
            <a:custGeom>
              <a:avLst/>
              <a:gdLst/>
              <a:ahLst/>
              <a:cxnLst/>
              <a:rect l="l" t="t" r="r" b="b"/>
              <a:pathLst>
                <a:path w="1803588" h="289596" extrusionOk="0">
                  <a:moveTo>
                    <a:pt x="33916" y="0"/>
                  </a:moveTo>
                  <a:lnTo>
                    <a:pt x="1769672" y="0"/>
                  </a:lnTo>
                  <a:cubicBezTo>
                    <a:pt x="1778667" y="0"/>
                    <a:pt x="1787294" y="3573"/>
                    <a:pt x="1793654" y="9934"/>
                  </a:cubicBezTo>
                  <a:cubicBezTo>
                    <a:pt x="1800015" y="16294"/>
                    <a:pt x="1803588" y="24921"/>
                    <a:pt x="1803588" y="33916"/>
                  </a:cubicBezTo>
                  <a:lnTo>
                    <a:pt x="1803588" y="255680"/>
                  </a:lnTo>
                  <a:cubicBezTo>
                    <a:pt x="1803588" y="264675"/>
                    <a:pt x="1800015" y="273302"/>
                    <a:pt x="1793654" y="279663"/>
                  </a:cubicBezTo>
                  <a:cubicBezTo>
                    <a:pt x="1787294" y="286023"/>
                    <a:pt x="1778667" y="289596"/>
                    <a:pt x="1769672" y="289596"/>
                  </a:cubicBezTo>
                  <a:lnTo>
                    <a:pt x="33916" y="289596"/>
                  </a:lnTo>
                  <a:cubicBezTo>
                    <a:pt x="15185" y="289596"/>
                    <a:pt x="0" y="274412"/>
                    <a:pt x="0" y="255680"/>
                  </a:cubicBezTo>
                  <a:lnTo>
                    <a:pt x="0" y="33916"/>
                  </a:lnTo>
                  <a:cubicBezTo>
                    <a:pt x="0" y="24921"/>
                    <a:pt x="3573" y="16294"/>
                    <a:pt x="9934" y="9934"/>
                  </a:cubicBezTo>
                  <a:cubicBezTo>
                    <a:pt x="16294" y="3573"/>
                    <a:pt x="24921" y="0"/>
                    <a:pt x="33916" y="0"/>
                  </a:cubicBezTo>
                  <a:close/>
                </a:path>
              </a:pathLst>
            </a:custGeom>
            <a:solidFill>
              <a:srgbClr val="C5F4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6"/>
            <p:cNvSpPr txBox="1"/>
            <p:nvPr/>
          </p:nvSpPr>
          <p:spPr>
            <a:xfrm>
              <a:off x="0" y="323889"/>
              <a:ext cx="9130664" cy="2895383"/>
            </a:xfrm>
            <a:prstGeom prst="rect">
              <a:avLst/>
            </a:prstGeom>
            <a:noFill/>
            <a:ln>
              <a:noFill/>
            </a:ln>
          </p:spPr>
          <p:txBody>
            <a:bodyPr spcFirstLastPara="1" wrap="square" lIns="0" tIns="0" rIns="0" bIns="0" anchor="t" anchorCtr="0">
              <a:spAutoFit/>
            </a:bodyPr>
            <a:lstStyle/>
            <a:p>
              <a:pPr marL="0" marR="0" lvl="0" indent="0" algn="ctr" rtl="0">
                <a:lnSpc>
                  <a:spcPct val="140011"/>
                </a:lnSpc>
                <a:spcBef>
                  <a:spcPts val="0"/>
                </a:spcBef>
                <a:spcAft>
                  <a:spcPts val="0"/>
                </a:spcAft>
                <a:buNone/>
              </a:pPr>
              <a:r>
                <a:rPr lang="en-US" sz="4400" dirty="0"/>
                <a:t>The final output of this project is an interactive dashboard built using Microsoft Power BI</a:t>
              </a:r>
              <a:endParaRPr dirty="0"/>
            </a:p>
          </p:txBody>
        </p:sp>
      </p:grpSp>
      <p:sp>
        <p:nvSpPr>
          <p:cNvPr id="183" name="Google Shape;183;p16"/>
          <p:cNvSpPr txBox="1"/>
          <p:nvPr/>
        </p:nvSpPr>
        <p:spPr>
          <a:xfrm>
            <a:off x="1439469" y="2563531"/>
            <a:ext cx="15409200" cy="3893374"/>
          </a:xfrm>
          <a:prstGeom prst="rect">
            <a:avLst/>
          </a:prstGeom>
          <a:noFill/>
          <a:ln>
            <a:noFill/>
          </a:ln>
        </p:spPr>
        <p:txBody>
          <a:bodyPr spcFirstLastPara="1" wrap="square" lIns="0" tIns="0" rIns="0" bIns="0" anchor="t" anchorCtr="0">
            <a:spAutoFit/>
          </a:bodyPr>
          <a:lstStyle/>
          <a:p>
            <a:pPr marL="0" marR="0" lvl="0" indent="0" algn="ctr" rtl="0">
              <a:lnSpc>
                <a:spcPct val="115000"/>
              </a:lnSpc>
              <a:spcBef>
                <a:spcPts val="0"/>
              </a:spcBef>
              <a:spcAft>
                <a:spcPts val="0"/>
              </a:spcAft>
              <a:buNone/>
            </a:pPr>
            <a:r>
              <a:rPr lang="en-US" sz="11000" b="0" i="0" u="none" strike="noStrike" cap="none" dirty="0">
                <a:solidFill>
                  <a:srgbClr val="FFFFFF"/>
                </a:solidFill>
                <a:latin typeface="Michroma"/>
                <a:ea typeface="Michroma"/>
                <a:cs typeface="Michroma"/>
                <a:sym typeface="Michroma"/>
              </a:rPr>
              <a:t>DASHBOARD</a:t>
            </a:r>
          </a:p>
          <a:p>
            <a:pPr marL="0" marR="0" lvl="0" indent="0" algn="ctr" rtl="0">
              <a:lnSpc>
                <a:spcPct val="115000"/>
              </a:lnSpc>
              <a:spcBef>
                <a:spcPts val="0"/>
              </a:spcBef>
              <a:spcAft>
                <a:spcPts val="0"/>
              </a:spcAft>
              <a:buNone/>
            </a:pPr>
            <a:r>
              <a:rPr lang="en-US" sz="11000" dirty="0">
                <a:solidFill>
                  <a:srgbClr val="FFFFFF"/>
                </a:solidFill>
                <a:latin typeface="Michroma"/>
                <a:sym typeface="Michroma"/>
              </a:rPr>
              <a:t>PREVIEW</a:t>
            </a:r>
            <a:endParaRPr dirty="0"/>
          </a:p>
        </p:txBody>
      </p:sp>
      <p:pic>
        <p:nvPicPr>
          <p:cNvPr id="184" name="Google Shape;184;p16"/>
          <p:cNvPicPr preferRelativeResize="0"/>
          <p:nvPr/>
        </p:nvPicPr>
        <p:blipFill rotWithShape="1">
          <a:blip r:embed="rId3">
            <a:alphaModFix/>
          </a:blip>
          <a:srcRect l="41677" t="34793"/>
          <a:stretch/>
        </p:blipFill>
        <p:spPr>
          <a:xfrm>
            <a:off x="0" y="-25251"/>
            <a:ext cx="6296300" cy="6424174"/>
          </a:xfrm>
          <a:prstGeom prst="rect">
            <a:avLst/>
          </a:prstGeom>
          <a:noFill/>
          <a:ln>
            <a:noFill/>
          </a:ln>
        </p:spPr>
      </p:pic>
    </p:spTree>
  </p:cSld>
  <p:clrMapOvr>
    <a:masterClrMapping/>
  </p:clrMapOvr>
  <p:transition spd="slow">
    <p:push/>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545454"/>
        </a:solidFill>
        <a:effectLst/>
      </p:bgPr>
    </p:bg>
    <p:spTree>
      <p:nvGrpSpPr>
        <p:cNvPr id="1" name="Shape 219">
          <a:extLst>
            <a:ext uri="{FF2B5EF4-FFF2-40B4-BE49-F238E27FC236}">
              <a16:creationId xmlns:a16="http://schemas.microsoft.com/office/drawing/2014/main" id="{1D15B3D0-69D9-F08D-EEA8-3FDB635C07D1}"/>
            </a:ext>
          </a:extLst>
        </p:cNvPr>
        <p:cNvGrpSpPr/>
        <p:nvPr/>
      </p:nvGrpSpPr>
      <p:grpSpPr>
        <a:xfrm>
          <a:off x="0" y="0"/>
          <a:ext cx="0" cy="0"/>
          <a:chOff x="0" y="0"/>
          <a:chExt cx="0" cy="0"/>
        </a:xfrm>
      </p:grpSpPr>
      <p:pic>
        <p:nvPicPr>
          <p:cNvPr id="220" name="Google Shape;220;p19">
            <a:extLst>
              <a:ext uri="{FF2B5EF4-FFF2-40B4-BE49-F238E27FC236}">
                <a16:creationId xmlns:a16="http://schemas.microsoft.com/office/drawing/2014/main" id="{EE289F78-2025-5C27-1BBA-9F8C5B6B97AC}"/>
              </a:ext>
            </a:extLst>
          </p:cNvPr>
          <p:cNvPicPr preferRelativeResize="0"/>
          <p:nvPr/>
        </p:nvPicPr>
        <p:blipFill rotWithShape="1">
          <a:blip r:embed="rId3">
            <a:alphaModFix/>
          </a:blip>
          <a:srcRect r="26481"/>
          <a:stretch/>
        </p:blipFill>
        <p:spPr>
          <a:xfrm>
            <a:off x="11227975" y="785575"/>
            <a:ext cx="7060024" cy="9256076"/>
          </a:xfrm>
          <a:prstGeom prst="rect">
            <a:avLst/>
          </a:prstGeom>
          <a:noFill/>
          <a:ln>
            <a:noFill/>
          </a:ln>
        </p:spPr>
      </p:pic>
      <p:pic>
        <p:nvPicPr>
          <p:cNvPr id="3" name="Picture 2">
            <a:extLst>
              <a:ext uri="{FF2B5EF4-FFF2-40B4-BE49-F238E27FC236}">
                <a16:creationId xmlns:a16="http://schemas.microsoft.com/office/drawing/2014/main" id="{6E725A39-5CBD-6C0F-A21A-B50E454A021C}"/>
              </a:ext>
            </a:extLst>
          </p:cNvPr>
          <p:cNvPicPr>
            <a:picLocks noChangeAspect="1"/>
          </p:cNvPicPr>
          <p:nvPr/>
        </p:nvPicPr>
        <p:blipFill>
          <a:blip r:embed="rId4"/>
          <a:stretch>
            <a:fillRect/>
          </a:stretch>
        </p:blipFill>
        <p:spPr>
          <a:xfrm>
            <a:off x="0" y="-8937"/>
            <a:ext cx="18287999" cy="10295937"/>
          </a:xfrm>
          <a:prstGeom prst="rect">
            <a:avLst/>
          </a:prstGeom>
        </p:spPr>
      </p:pic>
    </p:spTree>
    <p:extLst>
      <p:ext uri="{BB962C8B-B14F-4D97-AF65-F5344CB8AC3E}">
        <p14:creationId xmlns:p14="http://schemas.microsoft.com/office/powerpoint/2010/main" val="3727190337"/>
      </p:ext>
    </p:extLst>
  </p:cSld>
  <p:clrMapOvr>
    <a:masterClrMapping/>
  </p:clrMapOvr>
  <p:transition spd="slow">
    <p:push/>
  </p:transition>
</p:sld>
</file>

<file path=ppt/theme/theme1.xml><?xml version="1.0" encoding="utf-8"?>
<a:theme xmlns:a="http://schemas.openxmlformats.org/drawingml/2006/main" name="Advertising Report Slides">
  <a:themeElements>
    <a:clrScheme name="Office">
      <a:dk1>
        <a:srgbClr val="131314"/>
      </a:dk1>
      <a:lt1>
        <a:srgbClr val="FFFFFF"/>
      </a:lt1>
      <a:dk2>
        <a:srgbClr val="D9D9D9"/>
      </a:dk2>
      <a:lt2>
        <a:srgbClr val="545454"/>
      </a:lt2>
      <a:accent1>
        <a:srgbClr val="4A15A3"/>
      </a:accent1>
      <a:accent2>
        <a:srgbClr val="C5F4BD"/>
      </a:accent2>
      <a:accent3>
        <a:srgbClr val="FFD7F3"/>
      </a:accent3>
      <a:accent4>
        <a:srgbClr val="C67DF0"/>
      </a:accent4>
      <a:accent5>
        <a:srgbClr val="888888"/>
      </a:accent5>
      <a:accent6>
        <a:srgbClr val="FFD7F3"/>
      </a:accent6>
      <a:hlink>
        <a:srgbClr val="C67DF0"/>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1960</TotalTime>
  <Words>4272</Words>
  <Application>Microsoft Office PowerPoint</Application>
  <PresentationFormat>Custom</PresentationFormat>
  <Paragraphs>328</Paragraphs>
  <Slides>51</Slides>
  <Notes>51</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51</vt:i4>
      </vt:variant>
    </vt:vector>
  </HeadingPairs>
  <TitlesOfParts>
    <vt:vector size="67" baseType="lpstr">
      <vt:lpstr>Bodoni MT</vt:lpstr>
      <vt:lpstr>Montserrat</vt:lpstr>
      <vt:lpstr>Arial</vt:lpstr>
      <vt:lpstr>Montserrat SemiBold</vt:lpstr>
      <vt:lpstr>Arial Narrow</vt:lpstr>
      <vt:lpstr>Michroma</vt:lpstr>
      <vt:lpstr>Monts</vt:lpstr>
      <vt:lpstr>ADLaM Display</vt:lpstr>
      <vt:lpstr>Wingdings</vt:lpstr>
      <vt:lpstr>-apple-system</vt:lpstr>
      <vt:lpstr>Calibri</vt:lpstr>
      <vt:lpstr>Times New Roman</vt:lpstr>
      <vt:lpstr>Montserrat Medium</vt:lpstr>
      <vt:lpstr>Plus Jakarta Sans</vt:lpstr>
      <vt:lpstr>Aptos</vt:lpstr>
      <vt:lpstr>Advertising Report Slides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Sandhya S</dc:creator>
  <cp:lastModifiedBy>Gowtham BM</cp:lastModifiedBy>
  <cp:revision>9</cp:revision>
  <dcterms:modified xsi:type="dcterms:W3CDTF">2025-05-20T16:44:06Z</dcterms:modified>
</cp:coreProperties>
</file>